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57" r:id="rId3"/>
    <p:sldId id="261" r:id="rId4"/>
    <p:sldId id="263" r:id="rId5"/>
    <p:sldId id="274" r:id="rId6"/>
    <p:sldId id="271" r:id="rId7"/>
    <p:sldId id="275" r:id="rId8"/>
    <p:sldId id="270" r:id="rId9"/>
    <p:sldId id="269" r:id="rId10"/>
    <p:sldId id="278" r:id="rId11"/>
    <p:sldId id="272" r:id="rId12"/>
    <p:sldId id="259" r:id="rId13"/>
    <p:sldId id="277" r:id="rId14"/>
    <p:sldId id="266" r:id="rId15"/>
    <p:sldId id="276" r:id="rId16"/>
    <p:sldId id="262" r:id="rId17"/>
    <p:sldId id="2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32E044-F2AC-491E-9553-68E30D6B0933}" v="12" dt="2020-10-02T16:47:18.580"/>
    <p1510:client id="{9766A5E6-DFFB-481E-83C4-9FA7222E6A5F}" v="47" dt="2020-10-02T18:46:05.746"/>
    <p1510:client id="{C30E2315-E23B-4A53-9232-91E8A4297F25}" v="12" dt="2020-10-01T17:27:13.7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7"/>
    <p:restoredTop sz="94635"/>
  </p:normalViewPr>
  <p:slideViewPr>
    <p:cSldViewPr snapToGrid="0" snapToObjects="1">
      <p:cViewPr varScale="1">
        <p:scale>
          <a:sx n="110" d="100"/>
          <a:sy n="110" d="100"/>
        </p:scale>
        <p:origin x="85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ett Grametbauer" userId="4czjKOoHs8sQ8VBsarVkMfZGeaXkPzPA5uirzqlGO/Q=" providerId="None" clId="Web-{C30E2315-E23B-4A53-9232-91E8A4297F25}"/>
    <pc:docChg chg="modSld">
      <pc:chgData name="Rhett Grametbauer" userId="4czjKOoHs8sQ8VBsarVkMfZGeaXkPzPA5uirzqlGO/Q=" providerId="None" clId="Web-{C30E2315-E23B-4A53-9232-91E8A4297F25}" dt="2020-10-01T17:27:13.729" v="10" actId="1076"/>
      <pc:docMkLst>
        <pc:docMk/>
      </pc:docMkLst>
      <pc:sldChg chg="addSp delSp modSp">
        <pc:chgData name="Rhett Grametbauer" userId="4czjKOoHs8sQ8VBsarVkMfZGeaXkPzPA5uirzqlGO/Q=" providerId="None" clId="Web-{C30E2315-E23B-4A53-9232-91E8A4297F25}" dt="2020-10-01T17:27:13.729" v="10" actId="1076"/>
        <pc:sldMkLst>
          <pc:docMk/>
          <pc:sldMk cId="638900079" sldId="270"/>
        </pc:sldMkLst>
        <pc:spChg chg="add del mod">
          <ac:chgData name="Rhett Grametbauer" userId="4czjKOoHs8sQ8VBsarVkMfZGeaXkPzPA5uirzqlGO/Q=" providerId="None" clId="Web-{C30E2315-E23B-4A53-9232-91E8A4297F25}" dt="2020-10-01T17:26:46.885" v="6"/>
          <ac:spMkLst>
            <pc:docMk/>
            <pc:sldMk cId="638900079" sldId="270"/>
            <ac:spMk id="6" creationId="{8D94C256-80E7-4827-A47B-6AD5AF3E294E}"/>
          </ac:spMkLst>
        </pc:spChg>
        <pc:spChg chg="del mod">
          <ac:chgData name="Rhett Grametbauer" userId="4czjKOoHs8sQ8VBsarVkMfZGeaXkPzPA5uirzqlGO/Q=" providerId="None" clId="Web-{C30E2315-E23B-4A53-9232-91E8A4297F25}" dt="2020-10-01T17:25:55.790" v="4"/>
          <ac:spMkLst>
            <pc:docMk/>
            <pc:sldMk cId="638900079" sldId="270"/>
            <ac:spMk id="10" creationId="{C0A7DCA0-AE1A-0441-AD21-5ABAE0FC8AC2}"/>
          </ac:spMkLst>
        </pc:spChg>
        <pc:picChg chg="add mod ord">
          <ac:chgData name="Rhett Grametbauer" userId="4czjKOoHs8sQ8VBsarVkMfZGeaXkPzPA5uirzqlGO/Q=" providerId="None" clId="Web-{C30E2315-E23B-4A53-9232-91E8A4297F25}" dt="2020-10-01T17:27:13.729" v="10" actId="1076"/>
          <ac:picMkLst>
            <pc:docMk/>
            <pc:sldMk cId="638900079" sldId="270"/>
            <ac:picMk id="7" creationId="{B0233517-071F-4428-AFDC-6304E0ECF3D9}"/>
          </ac:picMkLst>
        </pc:picChg>
        <pc:picChg chg="del">
          <ac:chgData name="Rhett Grametbauer" userId="4czjKOoHs8sQ8VBsarVkMfZGeaXkPzPA5uirzqlGO/Q=" providerId="None" clId="Web-{C30E2315-E23B-4A53-9232-91E8A4297F25}" dt="2020-10-01T17:26:23.728" v="5"/>
          <ac:picMkLst>
            <pc:docMk/>
            <pc:sldMk cId="638900079" sldId="270"/>
            <ac:picMk id="9" creationId="{23B7D62C-B9A8-954C-A82E-B7DB2A67B436}"/>
          </ac:picMkLst>
        </pc:picChg>
      </pc:sldChg>
    </pc:docChg>
  </pc:docChgLst>
  <pc:docChgLst>
    <pc:chgData name="Rhett Grametbauer" userId="4czjKOoHs8sQ8VBsarVkMfZGeaXkPzPA5uirzqlGO/Q=" providerId="None" clId="Web-{5F32E044-F2AC-491E-9553-68E30D6B0933}"/>
    <pc:docChg chg="modSld">
      <pc:chgData name="Rhett Grametbauer" userId="4czjKOoHs8sQ8VBsarVkMfZGeaXkPzPA5uirzqlGO/Q=" providerId="None" clId="Web-{5F32E044-F2AC-491E-9553-68E30D6B0933}" dt="2020-10-02T16:47:18.580" v="10"/>
      <pc:docMkLst>
        <pc:docMk/>
      </pc:docMkLst>
      <pc:sldChg chg="addSp delSp modSp">
        <pc:chgData name="Rhett Grametbauer" userId="4czjKOoHs8sQ8VBsarVkMfZGeaXkPzPA5uirzqlGO/Q=" providerId="None" clId="Web-{5F32E044-F2AC-491E-9553-68E30D6B0933}" dt="2020-10-02T16:47:18.580" v="10"/>
        <pc:sldMkLst>
          <pc:docMk/>
          <pc:sldMk cId="3640872145" sldId="272"/>
        </pc:sldMkLst>
        <pc:spChg chg="del mod">
          <ac:chgData name="Rhett Grametbauer" userId="4czjKOoHs8sQ8VBsarVkMfZGeaXkPzPA5uirzqlGO/Q=" providerId="None" clId="Web-{5F32E044-F2AC-491E-9553-68E30D6B0933}" dt="2020-10-02T16:47:18.580" v="10"/>
          <ac:spMkLst>
            <pc:docMk/>
            <pc:sldMk cId="3640872145" sldId="272"/>
            <ac:spMk id="3" creationId="{722030EA-8047-8B46-B0E9-2FF591992C13}"/>
          </ac:spMkLst>
        </pc:spChg>
        <pc:picChg chg="add mod">
          <ac:chgData name="Rhett Grametbauer" userId="4czjKOoHs8sQ8VBsarVkMfZGeaXkPzPA5uirzqlGO/Q=" providerId="None" clId="Web-{5F32E044-F2AC-491E-9553-68E30D6B0933}" dt="2020-10-02T16:47:14.674" v="9" actId="1076"/>
          <ac:picMkLst>
            <pc:docMk/>
            <pc:sldMk cId="3640872145" sldId="272"/>
            <ac:picMk id="4" creationId="{FF6C4553-36BB-42E4-88A4-EF25B23FB30F}"/>
          </ac:picMkLst>
        </pc:picChg>
      </pc:sldChg>
    </pc:docChg>
  </pc:docChgLst>
  <pc:docChgLst>
    <pc:chgData name="Alison Reese" userId="EKnE3uMrjxSWkgZTFUsfmNEKFRnAljKJAbxRkUG3GBI=" providerId="None" clId="Web-{9766A5E6-DFFB-481E-83C4-9FA7222E6A5F}"/>
    <pc:docChg chg="modSld">
      <pc:chgData name="Alison Reese" userId="EKnE3uMrjxSWkgZTFUsfmNEKFRnAljKJAbxRkUG3GBI=" providerId="None" clId="Web-{9766A5E6-DFFB-481E-83C4-9FA7222E6A5F}" dt="2020-10-02T18:46:05.574" v="44" actId="20577"/>
      <pc:docMkLst>
        <pc:docMk/>
      </pc:docMkLst>
      <pc:sldChg chg="modSp">
        <pc:chgData name="Alison Reese" userId="EKnE3uMrjxSWkgZTFUsfmNEKFRnAljKJAbxRkUG3GBI=" providerId="None" clId="Web-{9766A5E6-DFFB-481E-83C4-9FA7222E6A5F}" dt="2020-10-02T18:41:11.615" v="18" actId="20577"/>
        <pc:sldMkLst>
          <pc:docMk/>
          <pc:sldMk cId="1210687941" sldId="263"/>
        </pc:sldMkLst>
        <pc:spChg chg="mod">
          <ac:chgData name="Alison Reese" userId="EKnE3uMrjxSWkgZTFUsfmNEKFRnAljKJAbxRkUG3GBI=" providerId="None" clId="Web-{9766A5E6-DFFB-481E-83C4-9FA7222E6A5F}" dt="2020-10-02T18:41:11.615" v="18" actId="20577"/>
          <ac:spMkLst>
            <pc:docMk/>
            <pc:sldMk cId="1210687941" sldId="263"/>
            <ac:spMk id="3" creationId="{A3FE0274-776F-0F45-8247-F16A9A4A8F4F}"/>
          </ac:spMkLst>
        </pc:spChg>
      </pc:sldChg>
      <pc:sldChg chg="modSp">
        <pc:chgData name="Alison Reese" userId="EKnE3uMrjxSWkgZTFUsfmNEKFRnAljKJAbxRkUG3GBI=" providerId="None" clId="Web-{9766A5E6-DFFB-481E-83C4-9FA7222E6A5F}" dt="2020-10-02T18:46:05.574" v="44" actId="20577"/>
        <pc:sldMkLst>
          <pc:docMk/>
          <pc:sldMk cId="729360102" sldId="266"/>
        </pc:sldMkLst>
        <pc:spChg chg="mod">
          <ac:chgData name="Alison Reese" userId="EKnE3uMrjxSWkgZTFUsfmNEKFRnAljKJAbxRkUG3GBI=" providerId="None" clId="Web-{9766A5E6-DFFB-481E-83C4-9FA7222E6A5F}" dt="2020-10-02T18:46:05.574" v="44" actId="20577"/>
          <ac:spMkLst>
            <pc:docMk/>
            <pc:sldMk cId="729360102" sldId="266"/>
            <ac:spMk id="3" creationId="{7AD10049-BE64-594B-87DC-8033AA7F3CEA}"/>
          </ac:spMkLst>
        </pc:spChg>
      </pc:sldChg>
      <pc:sldChg chg="modSp">
        <pc:chgData name="Alison Reese" userId="EKnE3uMrjxSWkgZTFUsfmNEKFRnAljKJAbxRkUG3GBI=" providerId="None" clId="Web-{9766A5E6-DFFB-481E-83C4-9FA7222E6A5F}" dt="2020-10-02T18:43:50.931" v="34" actId="20577"/>
        <pc:sldMkLst>
          <pc:docMk/>
          <pc:sldMk cId="3946432184" sldId="274"/>
        </pc:sldMkLst>
        <pc:spChg chg="mod">
          <ac:chgData name="Alison Reese" userId="EKnE3uMrjxSWkgZTFUsfmNEKFRnAljKJAbxRkUG3GBI=" providerId="None" clId="Web-{9766A5E6-DFFB-481E-83C4-9FA7222E6A5F}" dt="2020-10-02T18:43:50.931" v="34" actId="20577"/>
          <ac:spMkLst>
            <pc:docMk/>
            <pc:sldMk cId="3946432184" sldId="274"/>
            <ac:spMk id="3" creationId="{5C4817E6-BEC3-6E43-9752-FC17404C3F8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84AAC9-BB20-1542-BB1E-E3B6C4AA6CE7}" type="datetimeFigureOut">
              <a:rPr lang="en-US" smtClean="0"/>
              <a:t>10/2/2020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246B2-4038-B641-8E73-754BC7D165CB}" type="slidenum">
              <a:rPr lang="en-US" smtClean="0"/>
              <a:t>‹#›</a:t>
            </a:fld>
            <a:endParaRPr lang="en-US"/>
          </a:p>
        </p:txBody>
      </p:sp>
    </p:spTree>
    <p:extLst>
      <p:ext uri="{BB962C8B-B14F-4D97-AF65-F5344CB8AC3E}">
        <p14:creationId xmlns:p14="http://schemas.microsoft.com/office/powerpoint/2010/main" val="1960178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48885CD-798B-384D-825F-9A4725C75E96}" type="datetime1">
              <a:rPr lang="en-US" smtClean="0"/>
              <a:t>10/2/2020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E7D9104-B0F2-2D49-B361-E0F086B2D335}" type="slidenum">
              <a:rPr lang="en-US" smtClean="0"/>
              <a:t>‹#›</a:t>
            </a:fld>
            <a:endParaRPr lang="en-US"/>
          </a:p>
        </p:txBody>
      </p:sp>
    </p:spTree>
    <p:extLst>
      <p:ext uri="{BB962C8B-B14F-4D97-AF65-F5344CB8AC3E}">
        <p14:creationId xmlns:p14="http://schemas.microsoft.com/office/powerpoint/2010/main" val="2721215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BB0CD02-B19F-7F4E-8819-81F9E8F4AA04}" type="datetime1">
              <a:rPr lang="en-US" smtClean="0"/>
              <a:t>10/2/2020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E7D9104-B0F2-2D49-B361-E0F086B2D335}" type="slidenum">
              <a:rPr lang="en-US" smtClean="0"/>
              <a:t>‹#›</a:t>
            </a:fld>
            <a:endParaRPr lang="en-US"/>
          </a:p>
        </p:txBody>
      </p:sp>
    </p:spTree>
    <p:extLst>
      <p:ext uri="{BB962C8B-B14F-4D97-AF65-F5344CB8AC3E}">
        <p14:creationId xmlns:p14="http://schemas.microsoft.com/office/powerpoint/2010/main" val="1165739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DE0FA5CC-92B1-FD4F-BD0D-7C7E257166D5}" type="datetime1">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E7D9104-B0F2-2D49-B361-E0F086B2D335}" type="slidenum">
              <a:rPr lang="en-US" smtClean="0"/>
              <a:t>‹#›</a:t>
            </a:fld>
            <a:endParaRPr lang="en-US"/>
          </a:p>
        </p:txBody>
      </p:sp>
    </p:spTree>
    <p:extLst>
      <p:ext uri="{BB962C8B-B14F-4D97-AF65-F5344CB8AC3E}">
        <p14:creationId xmlns:p14="http://schemas.microsoft.com/office/powerpoint/2010/main" val="73255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E5B93A0-FFCF-4847-A14A-11046C6E0F94}" type="datetime1">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E7D9104-B0F2-2D49-B361-E0F086B2D335}" type="slidenum">
              <a:rPr lang="en-US" smtClean="0"/>
              <a:t>‹#›</a:t>
            </a:fld>
            <a:endParaRPr lang="en-US"/>
          </a:p>
        </p:txBody>
      </p:sp>
    </p:spTree>
    <p:extLst>
      <p:ext uri="{BB962C8B-B14F-4D97-AF65-F5344CB8AC3E}">
        <p14:creationId xmlns:p14="http://schemas.microsoft.com/office/powerpoint/2010/main" val="2818840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6C1121-ED0D-F64B-ABC7-3B8281833E92}" type="datetime1">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E7D9104-B0F2-2D49-B361-E0F086B2D335}" type="slidenum">
              <a:rPr lang="en-US" smtClean="0"/>
              <a:t>‹#›</a:t>
            </a:fld>
            <a:endParaRPr lang="en-US"/>
          </a:p>
        </p:txBody>
      </p:sp>
    </p:spTree>
    <p:extLst>
      <p:ext uri="{BB962C8B-B14F-4D97-AF65-F5344CB8AC3E}">
        <p14:creationId xmlns:p14="http://schemas.microsoft.com/office/powerpoint/2010/main" val="2917562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830D6CF-14FB-2149-9633-B607745B382F}" type="datetime1">
              <a:rPr lang="en-US" smtClean="0"/>
              <a:t>10/2/2020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7D9104-B0F2-2D49-B361-E0F086B2D335}" type="slidenum">
              <a:rPr lang="en-US" smtClean="0"/>
              <a:t>‹#›</a:t>
            </a:fld>
            <a:endParaRPr lang="en-US"/>
          </a:p>
        </p:txBody>
      </p:sp>
    </p:spTree>
    <p:extLst>
      <p:ext uri="{BB962C8B-B14F-4D97-AF65-F5344CB8AC3E}">
        <p14:creationId xmlns:p14="http://schemas.microsoft.com/office/powerpoint/2010/main" val="2694440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091766C-F98C-174C-BE03-29565EFBFFB1}" type="datetime1">
              <a:rPr lang="en-US" smtClean="0"/>
              <a:t>10/2/2020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6E7D9104-B0F2-2D49-B361-E0F086B2D335}" type="slidenum">
              <a:rPr lang="en-US" smtClean="0"/>
              <a:t>‹#›</a:t>
            </a:fld>
            <a:endParaRPr lang="en-US"/>
          </a:p>
        </p:txBody>
      </p:sp>
    </p:spTree>
    <p:extLst>
      <p:ext uri="{BB962C8B-B14F-4D97-AF65-F5344CB8AC3E}">
        <p14:creationId xmlns:p14="http://schemas.microsoft.com/office/powerpoint/2010/main" val="893213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367F8EE-9DC8-9244-95EA-32A6B15BA878}" type="datetime1">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9104-B0F2-2D49-B361-E0F086B2D335}" type="slidenum">
              <a:rPr lang="en-US" smtClean="0"/>
              <a:t>‹#›</a:t>
            </a:fld>
            <a:endParaRPr lang="en-US"/>
          </a:p>
        </p:txBody>
      </p:sp>
    </p:spTree>
    <p:extLst>
      <p:ext uri="{BB962C8B-B14F-4D97-AF65-F5344CB8AC3E}">
        <p14:creationId xmlns:p14="http://schemas.microsoft.com/office/powerpoint/2010/main" val="1565095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D24C2A3-DD8D-774A-A74D-18914FE5F038}" type="datetime1">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E7D9104-B0F2-2D49-B361-E0F086B2D335}" type="slidenum">
              <a:rPr lang="en-US" smtClean="0"/>
              <a:t>‹#›</a:t>
            </a:fld>
            <a:endParaRPr lang="en-US"/>
          </a:p>
        </p:txBody>
      </p:sp>
    </p:spTree>
    <p:extLst>
      <p:ext uri="{BB962C8B-B14F-4D97-AF65-F5344CB8AC3E}">
        <p14:creationId xmlns:p14="http://schemas.microsoft.com/office/powerpoint/2010/main" val="1634266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8B6992-93F6-A74D-909D-0A151484A26A}" type="datetime1">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9104-B0F2-2D49-B361-E0F086B2D335}" type="slidenum">
              <a:rPr lang="en-US" smtClean="0"/>
              <a:t>‹#›</a:t>
            </a:fld>
            <a:endParaRPr lang="en-US"/>
          </a:p>
        </p:txBody>
      </p:sp>
    </p:spTree>
    <p:extLst>
      <p:ext uri="{BB962C8B-B14F-4D97-AF65-F5344CB8AC3E}">
        <p14:creationId xmlns:p14="http://schemas.microsoft.com/office/powerpoint/2010/main" val="2326398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8681A8-D5FB-8A4A-9BDF-9B828A7780E3}" type="datetime1">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E7D9104-B0F2-2D49-B361-E0F086B2D335}" type="slidenum">
              <a:rPr lang="en-US" smtClean="0"/>
              <a:t>‹#›</a:t>
            </a:fld>
            <a:endParaRPr lang="en-US"/>
          </a:p>
        </p:txBody>
      </p:sp>
    </p:spTree>
    <p:extLst>
      <p:ext uri="{BB962C8B-B14F-4D97-AF65-F5344CB8AC3E}">
        <p14:creationId xmlns:p14="http://schemas.microsoft.com/office/powerpoint/2010/main" val="1077096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6D4777-FA48-554B-87C4-3EA0673684E3}" type="datetime1">
              <a:rPr lang="en-US" smtClean="0"/>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9104-B0F2-2D49-B361-E0F086B2D335}" type="slidenum">
              <a:rPr lang="en-US" smtClean="0"/>
              <a:t>‹#›</a:t>
            </a:fld>
            <a:endParaRPr lang="en-US"/>
          </a:p>
        </p:txBody>
      </p:sp>
    </p:spTree>
    <p:extLst>
      <p:ext uri="{BB962C8B-B14F-4D97-AF65-F5344CB8AC3E}">
        <p14:creationId xmlns:p14="http://schemas.microsoft.com/office/powerpoint/2010/main" val="75152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C9A7E2-6D72-8B4A-845E-076957A2267D}" type="datetime1">
              <a:rPr lang="en-US" smtClean="0"/>
              <a:t>10/2/2020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7D9104-B0F2-2D49-B361-E0F086B2D335}" type="slidenum">
              <a:rPr lang="en-US" smtClean="0"/>
              <a:t>‹#›</a:t>
            </a:fld>
            <a:endParaRPr lang="en-US"/>
          </a:p>
        </p:txBody>
      </p:sp>
    </p:spTree>
    <p:extLst>
      <p:ext uri="{BB962C8B-B14F-4D97-AF65-F5344CB8AC3E}">
        <p14:creationId xmlns:p14="http://schemas.microsoft.com/office/powerpoint/2010/main" val="85707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21FC10-E130-FE40-9DEB-69DECCE5058D}" type="datetime1">
              <a:rPr lang="en-US" smtClean="0"/>
              <a:t>10/2/2020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7D9104-B0F2-2D49-B361-E0F086B2D335}" type="slidenum">
              <a:rPr lang="en-US" smtClean="0"/>
              <a:t>‹#›</a:t>
            </a:fld>
            <a:endParaRPr lang="en-US"/>
          </a:p>
        </p:txBody>
      </p:sp>
    </p:spTree>
    <p:extLst>
      <p:ext uri="{BB962C8B-B14F-4D97-AF65-F5344CB8AC3E}">
        <p14:creationId xmlns:p14="http://schemas.microsoft.com/office/powerpoint/2010/main" val="1808127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0D220-5ADB-D24D-8F2B-A161D9CE44C8}" type="datetime1">
              <a:rPr lang="en-US" smtClean="0"/>
              <a:t>10/2/2020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E7D9104-B0F2-2D49-B361-E0F086B2D335}" type="slidenum">
              <a:rPr lang="en-US" smtClean="0"/>
              <a:t>‹#›</a:t>
            </a:fld>
            <a:endParaRPr lang="en-US"/>
          </a:p>
        </p:txBody>
      </p:sp>
    </p:spTree>
    <p:extLst>
      <p:ext uri="{BB962C8B-B14F-4D97-AF65-F5344CB8AC3E}">
        <p14:creationId xmlns:p14="http://schemas.microsoft.com/office/powerpoint/2010/main" val="3497782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41E155-DD33-4349-8471-5B69280E48DA}" type="datetime1">
              <a:rPr lang="en-US" smtClean="0"/>
              <a:t>10/2/2020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E7D9104-B0F2-2D49-B361-E0F086B2D335}" type="slidenum">
              <a:rPr lang="en-US" smtClean="0"/>
              <a:t>‹#›</a:t>
            </a:fld>
            <a:endParaRPr lang="en-US"/>
          </a:p>
        </p:txBody>
      </p:sp>
    </p:spTree>
    <p:extLst>
      <p:ext uri="{BB962C8B-B14F-4D97-AF65-F5344CB8AC3E}">
        <p14:creationId xmlns:p14="http://schemas.microsoft.com/office/powerpoint/2010/main" val="3252349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9BA1F82-AF73-AF46-B1DA-4E7ABD83A2F4}" type="datetime1">
              <a:rPr lang="en-US" smtClean="0"/>
              <a:t>10/2/2020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E7D9104-B0F2-2D49-B361-E0F086B2D335}" type="slidenum">
              <a:rPr lang="en-US" smtClean="0"/>
              <a:t>‹#›</a:t>
            </a:fld>
            <a:endParaRPr lang="en-US"/>
          </a:p>
        </p:txBody>
      </p:sp>
    </p:spTree>
    <p:extLst>
      <p:ext uri="{BB962C8B-B14F-4D97-AF65-F5344CB8AC3E}">
        <p14:creationId xmlns:p14="http://schemas.microsoft.com/office/powerpoint/2010/main" val="4055991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7A3BCBD-0DF2-484F-9B25-D01DED2EE496}" type="datetime1">
              <a:rPr lang="en-US" smtClean="0"/>
              <a:t>10/2/2020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E7D9104-B0F2-2D49-B361-E0F086B2D335}" type="slidenum">
              <a:rPr lang="en-US" smtClean="0"/>
              <a:t>‹#›</a:t>
            </a:fld>
            <a:endParaRPr lang="en-US"/>
          </a:p>
        </p:txBody>
      </p:sp>
    </p:spTree>
    <p:extLst>
      <p:ext uri="{BB962C8B-B14F-4D97-AF65-F5344CB8AC3E}">
        <p14:creationId xmlns:p14="http://schemas.microsoft.com/office/powerpoint/2010/main" val="2590874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tacklehunger.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ap.tacklehunger.org/" TargetMode="External"/><Relationship Id="rId2" Type="http://schemas.openxmlformats.org/officeDocument/2006/relationships/hyperlink" Target="https://tacklehunger.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witter.com/souperbowl" TargetMode="External"/><Relationship Id="rId2" Type="http://schemas.openxmlformats.org/officeDocument/2006/relationships/hyperlink" Target="https://www.facebook.com/souperbowlofcaring/" TargetMode="External"/><Relationship Id="rId1" Type="http://schemas.openxmlformats.org/officeDocument/2006/relationships/slideLayout" Target="../slideLayouts/slideLayout2.xml"/><Relationship Id="rId4" Type="http://schemas.openxmlformats.org/officeDocument/2006/relationships/hyperlink" Target="https://www.youtube.com/souperbowlofc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20AA7-31BA-1B48-AC46-4D440EC94671}"/>
              </a:ext>
            </a:extLst>
          </p:cNvPr>
          <p:cNvSpPr>
            <a:spLocks noGrp="1"/>
          </p:cNvSpPr>
          <p:nvPr>
            <p:ph type="ctrTitle"/>
          </p:nvPr>
        </p:nvSpPr>
        <p:spPr>
          <a:xfrm>
            <a:off x="1683171" y="940634"/>
            <a:ext cx="8825658" cy="2677648"/>
          </a:xfrm>
        </p:spPr>
        <p:txBody>
          <a:bodyPr/>
          <a:lstStyle/>
          <a:p>
            <a:r>
              <a:rPr lang="en-US" dirty="0">
                <a:latin typeface="Avenir Heavy" panose="02000503020000020003" pitchFamily="2" charset="0"/>
              </a:rPr>
              <a:t>Souper Bowl of Caring </a:t>
            </a:r>
            <a:br>
              <a:rPr lang="en-US" dirty="0">
                <a:latin typeface="Avenir Heavy" panose="02000503020000020003" pitchFamily="2" charset="0"/>
              </a:rPr>
            </a:br>
            <a:r>
              <a:rPr lang="en-US" dirty="0">
                <a:latin typeface="Avenir Heavy" panose="02000503020000020003" pitchFamily="2" charset="0"/>
              </a:rPr>
              <a:t>Brand Guidelines</a:t>
            </a:r>
          </a:p>
        </p:txBody>
      </p:sp>
      <p:sp>
        <p:nvSpPr>
          <p:cNvPr id="3" name="Subtitle 2">
            <a:extLst>
              <a:ext uri="{FF2B5EF4-FFF2-40B4-BE49-F238E27FC236}">
                <a16:creationId xmlns:a16="http://schemas.microsoft.com/office/drawing/2014/main" id="{45580562-EB34-6148-9FC3-ECEF7F86F96D}"/>
              </a:ext>
            </a:extLst>
          </p:cNvPr>
          <p:cNvSpPr>
            <a:spLocks noGrp="1"/>
          </p:cNvSpPr>
          <p:nvPr>
            <p:ph type="subTitle" idx="1"/>
          </p:nvPr>
        </p:nvSpPr>
        <p:spPr>
          <a:xfrm>
            <a:off x="1524000" y="4207345"/>
            <a:ext cx="9144000" cy="1655762"/>
          </a:xfrm>
        </p:spPr>
        <p:txBody>
          <a:bodyPr/>
          <a:lstStyle/>
          <a:p>
            <a:endParaRPr lang="en-US" dirty="0"/>
          </a:p>
        </p:txBody>
      </p:sp>
      <p:sp>
        <p:nvSpPr>
          <p:cNvPr id="5" name="Footer Placeholder 4">
            <a:extLst>
              <a:ext uri="{FF2B5EF4-FFF2-40B4-BE49-F238E27FC236}">
                <a16:creationId xmlns:a16="http://schemas.microsoft.com/office/drawing/2014/main" id="{2E3B03B4-3C6D-7E46-A839-5B31DD7B3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E1EDC-C838-4D41-87A6-429DF37277CD}"/>
              </a:ext>
            </a:extLst>
          </p:cNvPr>
          <p:cNvSpPr>
            <a:spLocks noGrp="1"/>
          </p:cNvSpPr>
          <p:nvPr>
            <p:ph type="sldNum" sz="quarter" idx="12"/>
          </p:nvPr>
        </p:nvSpPr>
        <p:spPr/>
        <p:txBody>
          <a:bodyPr/>
          <a:lstStyle/>
          <a:p>
            <a:fld id="{6E7D9104-B0F2-2D49-B361-E0F086B2D335}" type="slidenum">
              <a:rPr lang="en-US" smtClean="0"/>
              <a:t>1</a:t>
            </a:fld>
            <a:endParaRPr lang="en-US"/>
          </a:p>
        </p:txBody>
      </p:sp>
    </p:spTree>
    <p:extLst>
      <p:ext uri="{BB962C8B-B14F-4D97-AF65-F5344CB8AC3E}">
        <p14:creationId xmlns:p14="http://schemas.microsoft.com/office/powerpoint/2010/main" val="994388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6A20C-C1DE-BF4B-9EA6-61BF2B426291}"/>
              </a:ext>
            </a:extLst>
          </p:cNvPr>
          <p:cNvSpPr>
            <a:spLocks noGrp="1"/>
          </p:cNvSpPr>
          <p:nvPr>
            <p:ph type="title"/>
          </p:nvPr>
        </p:nvSpPr>
        <p:spPr/>
        <p:txBody>
          <a:bodyPr/>
          <a:lstStyle/>
          <a:p>
            <a:r>
              <a:rPr lang="en-US" b="1" dirty="0"/>
              <a:t>TRADITIONAL LOGO</a:t>
            </a:r>
            <a:br>
              <a:rPr lang="en-US" dirty="0"/>
            </a:br>
            <a:r>
              <a:rPr lang="en-US" sz="2800" b="1" dirty="0"/>
              <a:t>For Use on Dark Colored Background </a:t>
            </a:r>
          </a:p>
        </p:txBody>
      </p:sp>
      <p:pic>
        <p:nvPicPr>
          <p:cNvPr id="7" name="Content Placeholder 6">
            <a:extLst>
              <a:ext uri="{FF2B5EF4-FFF2-40B4-BE49-F238E27FC236}">
                <a16:creationId xmlns:a16="http://schemas.microsoft.com/office/drawing/2014/main" id="{697961DA-7978-9C4D-BAAA-273F92BAFCA7}"/>
              </a:ext>
            </a:extLst>
          </p:cNvPr>
          <p:cNvPicPr>
            <a:picLocks noGrp="1" noChangeAspect="1"/>
          </p:cNvPicPr>
          <p:nvPr>
            <p:ph idx="1"/>
          </p:nvPr>
        </p:nvPicPr>
        <p:blipFill>
          <a:blip r:embed="rId2"/>
          <a:stretch>
            <a:fillRect/>
          </a:stretch>
        </p:blipFill>
        <p:spPr>
          <a:xfrm>
            <a:off x="4213211" y="2339083"/>
            <a:ext cx="3148288" cy="3935360"/>
          </a:xfrm>
        </p:spPr>
      </p:pic>
      <p:sp>
        <p:nvSpPr>
          <p:cNvPr id="4" name="Footer Placeholder 3">
            <a:extLst>
              <a:ext uri="{FF2B5EF4-FFF2-40B4-BE49-F238E27FC236}">
                <a16:creationId xmlns:a16="http://schemas.microsoft.com/office/drawing/2014/main" id="{773A08C0-67D9-D049-B855-78C5706618E8}"/>
              </a:ext>
            </a:extLst>
          </p:cNvPr>
          <p:cNvSpPr>
            <a:spLocks noGrp="1"/>
          </p:cNvSpPr>
          <p:nvPr>
            <p:ph type="ftr" sz="quarter" idx="11"/>
          </p:nvPr>
        </p:nvSpPr>
        <p:spPr/>
        <p:txBody>
          <a:bodyPr/>
          <a:lstStyle/>
          <a:p>
            <a:r>
              <a:rPr lang="en-US" dirty="0"/>
              <a:t>As of 17 September 2020</a:t>
            </a:r>
          </a:p>
        </p:txBody>
      </p:sp>
      <p:sp>
        <p:nvSpPr>
          <p:cNvPr id="5" name="Slide Number Placeholder 4">
            <a:extLst>
              <a:ext uri="{FF2B5EF4-FFF2-40B4-BE49-F238E27FC236}">
                <a16:creationId xmlns:a16="http://schemas.microsoft.com/office/drawing/2014/main" id="{9F0BF30E-EA27-E040-8CE9-5F0DA81A8B16}"/>
              </a:ext>
            </a:extLst>
          </p:cNvPr>
          <p:cNvSpPr>
            <a:spLocks noGrp="1"/>
          </p:cNvSpPr>
          <p:nvPr>
            <p:ph type="sldNum" sz="quarter" idx="12"/>
          </p:nvPr>
        </p:nvSpPr>
        <p:spPr/>
        <p:txBody>
          <a:bodyPr/>
          <a:lstStyle/>
          <a:p>
            <a:fld id="{6E7D9104-B0F2-2D49-B361-E0F086B2D335}" type="slidenum">
              <a:rPr lang="en-US" smtClean="0"/>
              <a:t>10</a:t>
            </a:fld>
            <a:endParaRPr lang="en-US"/>
          </a:p>
        </p:txBody>
      </p:sp>
      <p:sp>
        <p:nvSpPr>
          <p:cNvPr id="9" name="Rectangle 8">
            <a:extLst>
              <a:ext uri="{FF2B5EF4-FFF2-40B4-BE49-F238E27FC236}">
                <a16:creationId xmlns:a16="http://schemas.microsoft.com/office/drawing/2014/main" id="{899B1669-810E-D54D-8569-4AA028A718F0}"/>
              </a:ext>
            </a:extLst>
          </p:cNvPr>
          <p:cNvSpPr/>
          <p:nvPr/>
        </p:nvSpPr>
        <p:spPr>
          <a:xfrm>
            <a:off x="3775044" y="6022506"/>
            <a:ext cx="4665060" cy="369332"/>
          </a:xfrm>
          <a:prstGeom prst="rect">
            <a:avLst/>
          </a:prstGeom>
        </p:spPr>
        <p:txBody>
          <a:bodyPr wrap="none">
            <a:spAutoFit/>
          </a:bodyPr>
          <a:lstStyle/>
          <a:p>
            <a:pPr algn="ctr"/>
            <a:r>
              <a:rPr lang="en-US" b="1" dirty="0" err="1"/>
              <a:t>Tacklehunger.org</a:t>
            </a:r>
            <a:r>
              <a:rPr lang="en-US" b="1" dirty="0"/>
              <a:t> font style: Vitesse Bold</a:t>
            </a:r>
          </a:p>
        </p:txBody>
      </p:sp>
    </p:spTree>
    <p:extLst>
      <p:ext uri="{BB962C8B-B14F-4D97-AF65-F5344CB8AC3E}">
        <p14:creationId xmlns:p14="http://schemas.microsoft.com/office/powerpoint/2010/main" val="3867740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07C5-FC3D-F746-8C4F-B8597FDD23BB}"/>
              </a:ext>
            </a:extLst>
          </p:cNvPr>
          <p:cNvSpPr>
            <a:spLocks noGrp="1"/>
          </p:cNvSpPr>
          <p:nvPr>
            <p:ph type="title"/>
          </p:nvPr>
        </p:nvSpPr>
        <p:spPr/>
        <p:txBody>
          <a:bodyPr>
            <a:normAutofit fontScale="90000"/>
          </a:bodyPr>
          <a:lstStyle/>
          <a:p>
            <a:r>
              <a:rPr lang="en-US" sz="3600" b="1" dirty="0">
                <a:latin typeface="Avenir Next" panose="020B0503020202020204" pitchFamily="34" charset="0"/>
              </a:rPr>
              <a:t>2021 THEME LOGO</a:t>
            </a:r>
            <a:br>
              <a:rPr lang="en-US" sz="3600" b="1" dirty="0">
                <a:latin typeface="Avenir Next" panose="020B0503020202020204" pitchFamily="34" charset="0"/>
              </a:rPr>
            </a:br>
            <a:r>
              <a:rPr lang="en-US" sz="3600" b="1" dirty="0">
                <a:latin typeface="Avenir Next" panose="020B0503020202020204" pitchFamily="34" charset="0"/>
              </a:rPr>
              <a:t>Bigger than the Bowl</a:t>
            </a:r>
          </a:p>
        </p:txBody>
      </p:sp>
      <p:sp>
        <p:nvSpPr>
          <p:cNvPr id="5" name="Footer Placeholder 4">
            <a:extLst>
              <a:ext uri="{FF2B5EF4-FFF2-40B4-BE49-F238E27FC236}">
                <a16:creationId xmlns:a16="http://schemas.microsoft.com/office/drawing/2014/main" id="{A7CE7A25-A895-3847-964C-43A66338CC86}"/>
              </a:ext>
            </a:extLst>
          </p:cNvPr>
          <p:cNvSpPr>
            <a:spLocks noGrp="1"/>
          </p:cNvSpPr>
          <p:nvPr>
            <p:ph type="ftr" sz="quarter" idx="11"/>
          </p:nvPr>
        </p:nvSpPr>
        <p:spPr/>
        <p:txBody>
          <a:bodyPr/>
          <a:lstStyle/>
          <a:p>
            <a:r>
              <a:rPr lang="en-US" dirty="0"/>
              <a:t>As of 17 September 2020</a:t>
            </a:r>
          </a:p>
        </p:txBody>
      </p:sp>
      <p:sp>
        <p:nvSpPr>
          <p:cNvPr id="6" name="Slide Number Placeholder 5">
            <a:extLst>
              <a:ext uri="{FF2B5EF4-FFF2-40B4-BE49-F238E27FC236}">
                <a16:creationId xmlns:a16="http://schemas.microsoft.com/office/drawing/2014/main" id="{03723EEF-49C5-BA4B-AEED-D6475D9393BA}"/>
              </a:ext>
            </a:extLst>
          </p:cNvPr>
          <p:cNvSpPr>
            <a:spLocks noGrp="1"/>
          </p:cNvSpPr>
          <p:nvPr>
            <p:ph type="sldNum" sz="quarter" idx="12"/>
          </p:nvPr>
        </p:nvSpPr>
        <p:spPr/>
        <p:txBody>
          <a:bodyPr/>
          <a:lstStyle/>
          <a:p>
            <a:fld id="{6E7D9104-B0F2-2D49-B361-E0F086B2D335}" type="slidenum">
              <a:rPr lang="en-US" smtClean="0"/>
              <a:t>11</a:t>
            </a:fld>
            <a:endParaRPr lang="en-US"/>
          </a:p>
        </p:txBody>
      </p:sp>
      <p:pic>
        <p:nvPicPr>
          <p:cNvPr id="4" name="Picture 6" descr="A picture containing schematic&#10;&#10;Description automatically generated">
            <a:extLst>
              <a:ext uri="{FF2B5EF4-FFF2-40B4-BE49-F238E27FC236}">
                <a16:creationId xmlns:a16="http://schemas.microsoft.com/office/drawing/2014/main" id="{FF6C4553-36BB-42E4-88A4-EF25B23FB30F}"/>
              </a:ext>
            </a:extLst>
          </p:cNvPr>
          <p:cNvPicPr>
            <a:picLocks noChangeAspect="1"/>
          </p:cNvPicPr>
          <p:nvPr/>
        </p:nvPicPr>
        <p:blipFill>
          <a:blip r:embed="rId2"/>
          <a:stretch>
            <a:fillRect/>
          </a:stretch>
        </p:blipFill>
        <p:spPr>
          <a:xfrm>
            <a:off x="1385047" y="2758672"/>
            <a:ext cx="9426388" cy="2523997"/>
          </a:xfrm>
          <a:prstGeom prst="rect">
            <a:avLst/>
          </a:prstGeom>
        </p:spPr>
      </p:pic>
    </p:spTree>
    <p:extLst>
      <p:ext uri="{BB962C8B-B14F-4D97-AF65-F5344CB8AC3E}">
        <p14:creationId xmlns:p14="http://schemas.microsoft.com/office/powerpoint/2010/main" val="3640872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1D6C9-083F-DB4D-95DA-7218165A8F13}"/>
              </a:ext>
            </a:extLst>
          </p:cNvPr>
          <p:cNvSpPr>
            <a:spLocks noGrp="1"/>
          </p:cNvSpPr>
          <p:nvPr>
            <p:ph type="title"/>
          </p:nvPr>
        </p:nvSpPr>
        <p:spPr/>
        <p:txBody>
          <a:bodyPr/>
          <a:lstStyle/>
          <a:p>
            <a:r>
              <a:rPr lang="en-US" b="1" dirty="0">
                <a:latin typeface="Avenir Next" panose="020B0503020202020204" pitchFamily="34" charset="0"/>
              </a:rPr>
              <a:t>2020 THEME LOGO </a:t>
            </a:r>
            <a:br>
              <a:rPr lang="en-US" b="1" dirty="0">
                <a:latin typeface="Avenir Next" panose="020B0503020202020204" pitchFamily="34" charset="0"/>
              </a:rPr>
            </a:br>
            <a:r>
              <a:rPr lang="en-US" sz="2800" b="1" dirty="0">
                <a:latin typeface="Avenir Next" panose="020B0503020202020204" pitchFamily="34" charset="0"/>
              </a:rPr>
              <a:t>Highlighting 30</a:t>
            </a:r>
            <a:r>
              <a:rPr lang="en-US" sz="2800" b="1" baseline="30000" dirty="0">
                <a:latin typeface="Avenir Next" panose="020B0503020202020204" pitchFamily="34" charset="0"/>
              </a:rPr>
              <a:t>TH</a:t>
            </a:r>
            <a:r>
              <a:rPr lang="en-US" sz="2800" b="1" dirty="0">
                <a:latin typeface="Avenir Next" panose="020B0503020202020204" pitchFamily="34" charset="0"/>
              </a:rPr>
              <a:t> Anniversary </a:t>
            </a:r>
          </a:p>
        </p:txBody>
      </p:sp>
      <p:pic>
        <p:nvPicPr>
          <p:cNvPr id="6" name="Content Placeholder 5">
            <a:extLst>
              <a:ext uri="{FF2B5EF4-FFF2-40B4-BE49-F238E27FC236}">
                <a16:creationId xmlns:a16="http://schemas.microsoft.com/office/drawing/2014/main" id="{EEEEBB9D-61A3-2F4A-A653-1285EE35EAD3}"/>
              </a:ext>
            </a:extLst>
          </p:cNvPr>
          <p:cNvPicPr>
            <a:picLocks noGrp="1" noChangeAspect="1"/>
          </p:cNvPicPr>
          <p:nvPr>
            <p:ph idx="1"/>
          </p:nvPr>
        </p:nvPicPr>
        <p:blipFill>
          <a:blip r:embed="rId2"/>
          <a:stretch>
            <a:fillRect/>
          </a:stretch>
        </p:blipFill>
        <p:spPr>
          <a:xfrm>
            <a:off x="2648079" y="2603500"/>
            <a:ext cx="5840155" cy="3416300"/>
          </a:xfrm>
          <a:prstGeom prst="rect">
            <a:avLst/>
          </a:prstGeom>
        </p:spPr>
      </p:pic>
      <p:sp>
        <p:nvSpPr>
          <p:cNvPr id="4" name="Footer Placeholder 3">
            <a:extLst>
              <a:ext uri="{FF2B5EF4-FFF2-40B4-BE49-F238E27FC236}">
                <a16:creationId xmlns:a16="http://schemas.microsoft.com/office/drawing/2014/main" id="{D4A065D9-132E-2F4E-A8F3-3035552BB7B5}"/>
              </a:ext>
            </a:extLst>
          </p:cNvPr>
          <p:cNvSpPr>
            <a:spLocks noGrp="1"/>
          </p:cNvSpPr>
          <p:nvPr>
            <p:ph type="ftr" sz="quarter" idx="11"/>
          </p:nvPr>
        </p:nvSpPr>
        <p:spPr/>
        <p:txBody>
          <a:bodyPr/>
          <a:lstStyle/>
          <a:p>
            <a:r>
              <a:rPr lang="en-US" dirty="0"/>
              <a:t>As of 17 September 2020</a:t>
            </a:r>
          </a:p>
        </p:txBody>
      </p:sp>
      <p:sp>
        <p:nvSpPr>
          <p:cNvPr id="5" name="Slide Number Placeholder 4">
            <a:extLst>
              <a:ext uri="{FF2B5EF4-FFF2-40B4-BE49-F238E27FC236}">
                <a16:creationId xmlns:a16="http://schemas.microsoft.com/office/drawing/2014/main" id="{28CF7EFB-3E0C-114A-A452-764773D4F311}"/>
              </a:ext>
            </a:extLst>
          </p:cNvPr>
          <p:cNvSpPr>
            <a:spLocks noGrp="1"/>
          </p:cNvSpPr>
          <p:nvPr>
            <p:ph type="sldNum" sz="quarter" idx="12"/>
          </p:nvPr>
        </p:nvSpPr>
        <p:spPr/>
        <p:txBody>
          <a:bodyPr/>
          <a:lstStyle/>
          <a:p>
            <a:fld id="{6E7D9104-B0F2-2D49-B361-E0F086B2D335}" type="slidenum">
              <a:rPr lang="en-US" smtClean="0"/>
              <a:t>12</a:t>
            </a:fld>
            <a:endParaRPr lang="en-US"/>
          </a:p>
        </p:txBody>
      </p:sp>
    </p:spTree>
    <p:extLst>
      <p:ext uri="{BB962C8B-B14F-4D97-AF65-F5344CB8AC3E}">
        <p14:creationId xmlns:p14="http://schemas.microsoft.com/office/powerpoint/2010/main" val="2792790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DCA90-7156-D442-9C02-75BB4EB3B9A1}"/>
              </a:ext>
            </a:extLst>
          </p:cNvPr>
          <p:cNvSpPr>
            <a:spLocks noGrp="1"/>
          </p:cNvSpPr>
          <p:nvPr>
            <p:ph type="title"/>
          </p:nvPr>
        </p:nvSpPr>
        <p:spPr/>
        <p:txBody>
          <a:bodyPr/>
          <a:lstStyle/>
          <a:p>
            <a:r>
              <a:rPr lang="en-US" dirty="0"/>
              <a:t>LINKS TO SOUPER BOWL OF CARING LOGOS</a:t>
            </a:r>
          </a:p>
        </p:txBody>
      </p:sp>
      <p:sp>
        <p:nvSpPr>
          <p:cNvPr id="3" name="Content Placeholder 2">
            <a:extLst>
              <a:ext uri="{FF2B5EF4-FFF2-40B4-BE49-F238E27FC236}">
                <a16:creationId xmlns:a16="http://schemas.microsoft.com/office/drawing/2014/main" id="{86D8C2CA-B1FD-2B4C-BFA0-21CF10975AA0}"/>
              </a:ext>
            </a:extLst>
          </p:cNvPr>
          <p:cNvSpPr>
            <a:spLocks noGrp="1"/>
          </p:cNvSpPr>
          <p:nvPr>
            <p:ph idx="1"/>
          </p:nvPr>
        </p:nvSpPr>
        <p:spPr/>
        <p:txBody>
          <a:bodyPr/>
          <a:lstStyle/>
          <a:p>
            <a:r>
              <a:rPr lang="en-US" dirty="0"/>
              <a:t>Souper Bowl of Caring UPDATED Traditional Logo Color</a:t>
            </a:r>
          </a:p>
          <a:p>
            <a:r>
              <a:rPr lang="en-US" dirty="0"/>
              <a:t>Souper Bowl of Caring UPDATED Traditional Logo Black &amp; White</a:t>
            </a:r>
          </a:p>
          <a:p>
            <a:r>
              <a:rPr lang="en-US" dirty="0"/>
              <a:t>Souper Bowl of Caring Traditional Logo Color</a:t>
            </a:r>
          </a:p>
          <a:p>
            <a:r>
              <a:rPr lang="en-US" dirty="0"/>
              <a:t>Souper Bowl of Caring Traditional Logo Black &amp; White</a:t>
            </a:r>
          </a:p>
          <a:p>
            <a:r>
              <a:rPr lang="en-US" dirty="0"/>
              <a:t>2021 Bigger than the Bowl Theme Logo</a:t>
            </a:r>
          </a:p>
          <a:p>
            <a:r>
              <a:rPr lang="en-US" dirty="0"/>
              <a:t>2020 30</a:t>
            </a:r>
            <a:r>
              <a:rPr lang="en-US" baseline="30000" dirty="0"/>
              <a:t>th</a:t>
            </a:r>
            <a:r>
              <a:rPr lang="en-US" dirty="0"/>
              <a:t> Anniversary Theme Logo</a:t>
            </a:r>
          </a:p>
          <a:p>
            <a:pPr marL="0" indent="0">
              <a:buNone/>
            </a:pPr>
            <a:endParaRPr lang="en-US" dirty="0"/>
          </a:p>
          <a:p>
            <a:pPr marL="0" indent="0" algn="ctr">
              <a:buNone/>
            </a:pPr>
            <a:r>
              <a:rPr lang="en-US" i="1" dirty="0">
                <a:solidFill>
                  <a:srgbClr val="FF0000"/>
                </a:solidFill>
              </a:rPr>
              <a:t>*ADD CLICK THRU LINKS TO TEXT ABOVE</a:t>
            </a:r>
          </a:p>
          <a:p>
            <a:endParaRPr lang="en-US" dirty="0"/>
          </a:p>
        </p:txBody>
      </p:sp>
      <p:sp>
        <p:nvSpPr>
          <p:cNvPr id="4" name="Footer Placeholder 3">
            <a:extLst>
              <a:ext uri="{FF2B5EF4-FFF2-40B4-BE49-F238E27FC236}">
                <a16:creationId xmlns:a16="http://schemas.microsoft.com/office/drawing/2014/main" id="{D34C4BDE-712E-2D46-9556-5DF2666DE8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68B245-9B8D-1542-BCB3-EB4F477FEE4E}"/>
              </a:ext>
            </a:extLst>
          </p:cNvPr>
          <p:cNvSpPr>
            <a:spLocks noGrp="1"/>
          </p:cNvSpPr>
          <p:nvPr>
            <p:ph type="sldNum" sz="quarter" idx="12"/>
          </p:nvPr>
        </p:nvSpPr>
        <p:spPr/>
        <p:txBody>
          <a:bodyPr/>
          <a:lstStyle/>
          <a:p>
            <a:fld id="{6E7D9104-B0F2-2D49-B361-E0F086B2D335}" type="slidenum">
              <a:rPr lang="en-US" smtClean="0"/>
              <a:t>13</a:t>
            </a:fld>
            <a:endParaRPr lang="en-US"/>
          </a:p>
        </p:txBody>
      </p:sp>
    </p:spTree>
    <p:extLst>
      <p:ext uri="{BB962C8B-B14F-4D97-AF65-F5344CB8AC3E}">
        <p14:creationId xmlns:p14="http://schemas.microsoft.com/office/powerpoint/2010/main" val="3907218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F2891-7236-3042-AA79-87F48F381E7F}"/>
              </a:ext>
            </a:extLst>
          </p:cNvPr>
          <p:cNvSpPr>
            <a:spLocks noGrp="1"/>
          </p:cNvSpPr>
          <p:nvPr>
            <p:ph type="title"/>
          </p:nvPr>
        </p:nvSpPr>
        <p:spPr/>
        <p:txBody>
          <a:bodyPr/>
          <a:lstStyle/>
          <a:p>
            <a:r>
              <a:rPr lang="en-US" b="1" dirty="0">
                <a:latin typeface="Avenir Next" panose="020B0503020202020204" pitchFamily="34" charset="0"/>
              </a:rPr>
              <a:t>TALKING POINTS</a:t>
            </a:r>
          </a:p>
        </p:txBody>
      </p:sp>
      <p:sp>
        <p:nvSpPr>
          <p:cNvPr id="3" name="Content Placeholder 2">
            <a:extLst>
              <a:ext uri="{FF2B5EF4-FFF2-40B4-BE49-F238E27FC236}">
                <a16:creationId xmlns:a16="http://schemas.microsoft.com/office/drawing/2014/main" id="{7AD10049-BE64-594B-87DC-8033AA7F3CEA}"/>
              </a:ext>
            </a:extLst>
          </p:cNvPr>
          <p:cNvSpPr>
            <a:spLocks noGrp="1"/>
          </p:cNvSpPr>
          <p:nvPr>
            <p:ph idx="1"/>
          </p:nvPr>
        </p:nvSpPr>
        <p:spPr/>
        <p:txBody>
          <a:bodyPr vert="horz" lIns="91440" tIns="45720" rIns="91440" bIns="45720" rtlCol="0" anchor="t">
            <a:noAutofit/>
          </a:bodyPr>
          <a:lstStyle/>
          <a:p>
            <a:pPr marL="0" indent="0">
              <a:lnSpc>
                <a:spcPct val="170000"/>
              </a:lnSpc>
              <a:buNone/>
            </a:pPr>
            <a:r>
              <a:rPr lang="en-US" sz="2000" b="1" dirty="0">
                <a:latin typeface="Avenir Next" panose="020B0503020202020204" pitchFamily="34" charset="0"/>
              </a:rPr>
              <a:t>It’s simple to participate:</a:t>
            </a:r>
          </a:p>
          <a:p>
            <a:pPr>
              <a:lnSpc>
                <a:spcPct val="170000"/>
              </a:lnSpc>
            </a:pPr>
            <a:r>
              <a:rPr lang="en-US" sz="2000" dirty="0">
                <a:latin typeface="Avenir Next"/>
              </a:rPr>
              <a:t>Register your team at </a:t>
            </a:r>
            <a:r>
              <a:rPr lang="en-US" sz="2000" dirty="0">
                <a:latin typeface="Avenir Next"/>
                <a:hlinkClick r:id="rId2"/>
              </a:rPr>
              <a:t>TackleHunger.org</a:t>
            </a:r>
            <a:endParaRPr lang="en-US" sz="2000" dirty="0">
              <a:latin typeface="Avenir Next"/>
            </a:endParaRPr>
          </a:p>
          <a:p>
            <a:pPr>
              <a:lnSpc>
                <a:spcPct val="170000"/>
              </a:lnSpc>
            </a:pPr>
            <a:r>
              <a:rPr lang="en-US" sz="2000" dirty="0">
                <a:latin typeface="Avenir Next" panose="020B0503020202020204" pitchFamily="34" charset="0"/>
              </a:rPr>
              <a:t>Set your dates and a goal</a:t>
            </a:r>
          </a:p>
          <a:p>
            <a:pPr>
              <a:lnSpc>
                <a:spcPct val="170000"/>
              </a:lnSpc>
            </a:pPr>
            <a:r>
              <a:rPr lang="en-US" sz="2000" dirty="0">
                <a:latin typeface="Avenir Next" panose="020B0503020202020204" pitchFamily="34" charset="0"/>
              </a:rPr>
              <a:t>Collect food or monetary donations</a:t>
            </a:r>
          </a:p>
          <a:p>
            <a:pPr>
              <a:lnSpc>
                <a:spcPct val="170000"/>
              </a:lnSpc>
            </a:pPr>
            <a:r>
              <a:rPr lang="en-US" sz="2000" dirty="0">
                <a:latin typeface="Avenir Next"/>
              </a:rPr>
              <a:t>Donate your collection to your Charity of Choice</a:t>
            </a:r>
          </a:p>
        </p:txBody>
      </p:sp>
      <p:sp>
        <p:nvSpPr>
          <p:cNvPr id="5" name="Footer Placeholder 4">
            <a:extLst>
              <a:ext uri="{FF2B5EF4-FFF2-40B4-BE49-F238E27FC236}">
                <a16:creationId xmlns:a16="http://schemas.microsoft.com/office/drawing/2014/main" id="{132491C2-92F8-8147-908D-946C0B9CB6F8}"/>
              </a:ext>
            </a:extLst>
          </p:cNvPr>
          <p:cNvSpPr>
            <a:spLocks noGrp="1"/>
          </p:cNvSpPr>
          <p:nvPr>
            <p:ph type="ftr" sz="quarter" idx="11"/>
          </p:nvPr>
        </p:nvSpPr>
        <p:spPr/>
        <p:txBody>
          <a:bodyPr/>
          <a:lstStyle/>
          <a:p>
            <a:r>
              <a:rPr lang="en-US" dirty="0"/>
              <a:t>As of 17 September 2020</a:t>
            </a:r>
          </a:p>
        </p:txBody>
      </p:sp>
      <p:sp>
        <p:nvSpPr>
          <p:cNvPr id="6" name="Slide Number Placeholder 5">
            <a:extLst>
              <a:ext uri="{FF2B5EF4-FFF2-40B4-BE49-F238E27FC236}">
                <a16:creationId xmlns:a16="http://schemas.microsoft.com/office/drawing/2014/main" id="{EC56321D-2D1A-8542-B6E5-811188C3280A}"/>
              </a:ext>
            </a:extLst>
          </p:cNvPr>
          <p:cNvSpPr>
            <a:spLocks noGrp="1"/>
          </p:cNvSpPr>
          <p:nvPr>
            <p:ph type="sldNum" sz="quarter" idx="12"/>
          </p:nvPr>
        </p:nvSpPr>
        <p:spPr/>
        <p:txBody>
          <a:bodyPr/>
          <a:lstStyle/>
          <a:p>
            <a:fld id="{6E7D9104-B0F2-2D49-B361-E0F086B2D335}" type="slidenum">
              <a:rPr lang="en-US" smtClean="0"/>
              <a:t>14</a:t>
            </a:fld>
            <a:endParaRPr lang="en-US"/>
          </a:p>
        </p:txBody>
      </p:sp>
    </p:spTree>
    <p:extLst>
      <p:ext uri="{BB962C8B-B14F-4D97-AF65-F5344CB8AC3E}">
        <p14:creationId xmlns:p14="http://schemas.microsoft.com/office/powerpoint/2010/main" val="729360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73538-79FE-7F43-BDD4-54C247FE8056}"/>
              </a:ext>
            </a:extLst>
          </p:cNvPr>
          <p:cNvSpPr>
            <a:spLocks noGrp="1"/>
          </p:cNvSpPr>
          <p:nvPr>
            <p:ph type="title"/>
          </p:nvPr>
        </p:nvSpPr>
        <p:spPr/>
        <p:txBody>
          <a:bodyPr/>
          <a:lstStyle/>
          <a:p>
            <a:r>
              <a:rPr lang="en-US" b="1" dirty="0">
                <a:latin typeface="Avenir Next" panose="020B0503020202020204" pitchFamily="34" charset="0"/>
              </a:rPr>
              <a:t>TALKING POINTS</a:t>
            </a:r>
          </a:p>
        </p:txBody>
      </p:sp>
      <p:sp>
        <p:nvSpPr>
          <p:cNvPr id="3" name="Content Placeholder 2">
            <a:extLst>
              <a:ext uri="{FF2B5EF4-FFF2-40B4-BE49-F238E27FC236}">
                <a16:creationId xmlns:a16="http://schemas.microsoft.com/office/drawing/2014/main" id="{80FD32AA-3CD9-E741-A777-E3EB4D04AC97}"/>
              </a:ext>
            </a:extLst>
          </p:cNvPr>
          <p:cNvSpPr>
            <a:spLocks noGrp="1"/>
          </p:cNvSpPr>
          <p:nvPr>
            <p:ph idx="1"/>
          </p:nvPr>
        </p:nvSpPr>
        <p:spPr/>
        <p:txBody>
          <a:bodyPr>
            <a:normAutofit lnSpcReduction="10000"/>
          </a:bodyPr>
          <a:lstStyle/>
          <a:p>
            <a:pPr>
              <a:lnSpc>
                <a:spcPct val="170000"/>
              </a:lnSpc>
            </a:pPr>
            <a:r>
              <a:rPr lang="en-US" sz="2000" dirty="0">
                <a:latin typeface="Avenir Next" panose="020B0503020202020204" pitchFamily="34" charset="0"/>
              </a:rPr>
              <a:t>Serve at a hunger-relief charity near you</a:t>
            </a:r>
          </a:p>
          <a:p>
            <a:pPr>
              <a:lnSpc>
                <a:spcPct val="170000"/>
              </a:lnSpc>
            </a:pPr>
            <a:r>
              <a:rPr lang="en-US" sz="2000" dirty="0">
                <a:latin typeface="Avenir Next" panose="020B0503020202020204" pitchFamily="34" charset="0"/>
              </a:rPr>
              <a:t>Report your collection and volunteer hours at </a:t>
            </a:r>
            <a:r>
              <a:rPr lang="en-US" sz="2000" dirty="0" err="1">
                <a:latin typeface="Avenir Next" panose="020B0503020202020204" pitchFamily="34" charset="0"/>
                <a:hlinkClick r:id="rId2"/>
              </a:rPr>
              <a:t>TackleHunger.org</a:t>
            </a:r>
            <a:r>
              <a:rPr lang="en-US" sz="2000" dirty="0">
                <a:latin typeface="Avenir Next" panose="020B0503020202020204" pitchFamily="34" charset="0"/>
                <a:hlinkClick r:id="rId2"/>
              </a:rPr>
              <a:t> </a:t>
            </a:r>
            <a:r>
              <a:rPr lang="en-US" sz="2000" dirty="0">
                <a:latin typeface="Avenir Next" panose="020B0503020202020204" pitchFamily="34" charset="0"/>
              </a:rPr>
              <a:t>to be counted towards the National Total</a:t>
            </a:r>
          </a:p>
          <a:p>
            <a:pPr>
              <a:lnSpc>
                <a:spcPct val="170000"/>
              </a:lnSpc>
            </a:pPr>
            <a:r>
              <a:rPr lang="en-US" sz="2000" dirty="0">
                <a:latin typeface="Avenir Next" panose="020B0503020202020204" pitchFamily="34" charset="0"/>
              </a:rPr>
              <a:t>To learn more visit </a:t>
            </a:r>
            <a:r>
              <a:rPr lang="en-US" sz="2000" dirty="0" err="1">
                <a:latin typeface="Avenir Next" panose="020B0503020202020204" pitchFamily="34" charset="0"/>
              </a:rPr>
              <a:t>TackleHunger.org</a:t>
            </a:r>
            <a:r>
              <a:rPr lang="en-US" sz="2000" dirty="0">
                <a:latin typeface="Avenir Next" panose="020B0503020202020204" pitchFamily="34" charset="0"/>
              </a:rPr>
              <a:t>. </a:t>
            </a:r>
          </a:p>
          <a:p>
            <a:pPr>
              <a:lnSpc>
                <a:spcPct val="170000"/>
              </a:lnSpc>
            </a:pPr>
            <a:r>
              <a:rPr lang="en-US" sz="2000" dirty="0">
                <a:latin typeface="Avenir Next" panose="020B0503020202020204" pitchFamily="34" charset="0"/>
              </a:rPr>
              <a:t>Be sure to check out Souper Bowl of Caring’s </a:t>
            </a:r>
            <a:r>
              <a:rPr lang="en-US" sz="2000" dirty="0">
                <a:latin typeface="Avenir Next" panose="020B0503020202020204" pitchFamily="34" charset="0"/>
                <a:hlinkClick r:id="rId3"/>
              </a:rPr>
              <a:t>Tackle Hunger Map </a:t>
            </a:r>
            <a:r>
              <a:rPr lang="en-US" sz="2000" dirty="0">
                <a:latin typeface="Avenir Next" panose="020B0503020202020204" pitchFamily="34" charset="0"/>
              </a:rPr>
              <a:t>and learn more about hunger in your community. </a:t>
            </a:r>
          </a:p>
          <a:p>
            <a:endParaRPr lang="en-US" dirty="0"/>
          </a:p>
        </p:txBody>
      </p:sp>
      <p:sp>
        <p:nvSpPr>
          <p:cNvPr id="4" name="Footer Placeholder 3">
            <a:extLst>
              <a:ext uri="{FF2B5EF4-FFF2-40B4-BE49-F238E27FC236}">
                <a16:creationId xmlns:a16="http://schemas.microsoft.com/office/drawing/2014/main" id="{F8FC03F0-86E6-E449-9354-E3EA7BABCD63}"/>
              </a:ext>
            </a:extLst>
          </p:cNvPr>
          <p:cNvSpPr>
            <a:spLocks noGrp="1"/>
          </p:cNvSpPr>
          <p:nvPr>
            <p:ph type="ftr" sz="quarter" idx="11"/>
          </p:nvPr>
        </p:nvSpPr>
        <p:spPr/>
        <p:txBody>
          <a:bodyPr/>
          <a:lstStyle/>
          <a:p>
            <a:r>
              <a:rPr lang="en-US" dirty="0"/>
              <a:t>As of 17 September 2020</a:t>
            </a:r>
          </a:p>
        </p:txBody>
      </p:sp>
      <p:sp>
        <p:nvSpPr>
          <p:cNvPr id="5" name="Slide Number Placeholder 4">
            <a:extLst>
              <a:ext uri="{FF2B5EF4-FFF2-40B4-BE49-F238E27FC236}">
                <a16:creationId xmlns:a16="http://schemas.microsoft.com/office/drawing/2014/main" id="{3A8AFEEC-FDF7-A245-9C24-90073F2F3168}"/>
              </a:ext>
            </a:extLst>
          </p:cNvPr>
          <p:cNvSpPr>
            <a:spLocks noGrp="1"/>
          </p:cNvSpPr>
          <p:nvPr>
            <p:ph type="sldNum" sz="quarter" idx="12"/>
          </p:nvPr>
        </p:nvSpPr>
        <p:spPr/>
        <p:txBody>
          <a:bodyPr/>
          <a:lstStyle/>
          <a:p>
            <a:fld id="{6E7D9104-B0F2-2D49-B361-E0F086B2D335}" type="slidenum">
              <a:rPr lang="en-US" smtClean="0"/>
              <a:t>15</a:t>
            </a:fld>
            <a:endParaRPr lang="en-US"/>
          </a:p>
        </p:txBody>
      </p:sp>
    </p:spTree>
    <p:extLst>
      <p:ext uri="{BB962C8B-B14F-4D97-AF65-F5344CB8AC3E}">
        <p14:creationId xmlns:p14="http://schemas.microsoft.com/office/powerpoint/2010/main" val="3761487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11FF7-AE7A-4543-91EF-D4A4747A1BE0}"/>
              </a:ext>
            </a:extLst>
          </p:cNvPr>
          <p:cNvSpPr>
            <a:spLocks noGrp="1"/>
          </p:cNvSpPr>
          <p:nvPr>
            <p:ph type="title"/>
          </p:nvPr>
        </p:nvSpPr>
        <p:spPr/>
        <p:txBody>
          <a:bodyPr/>
          <a:lstStyle/>
          <a:p>
            <a:r>
              <a:rPr lang="en-US" b="1" dirty="0">
                <a:latin typeface="Avenir Next" panose="020B0503020202020204" pitchFamily="34" charset="0"/>
              </a:rPr>
              <a:t>IMAGES, VIDEO &amp; SOCIAL MEDIA</a:t>
            </a:r>
          </a:p>
        </p:txBody>
      </p:sp>
      <p:sp>
        <p:nvSpPr>
          <p:cNvPr id="3" name="Content Placeholder 2">
            <a:extLst>
              <a:ext uri="{FF2B5EF4-FFF2-40B4-BE49-F238E27FC236}">
                <a16:creationId xmlns:a16="http://schemas.microsoft.com/office/drawing/2014/main" id="{376AA0B1-6561-444E-BED3-298AD0E73945}"/>
              </a:ext>
            </a:extLst>
          </p:cNvPr>
          <p:cNvSpPr>
            <a:spLocks noGrp="1"/>
          </p:cNvSpPr>
          <p:nvPr>
            <p:ph idx="1"/>
          </p:nvPr>
        </p:nvSpPr>
        <p:spPr>
          <a:xfrm>
            <a:off x="1154954" y="2603500"/>
            <a:ext cx="9197586" cy="3416300"/>
          </a:xfrm>
        </p:spPr>
        <p:txBody>
          <a:bodyPr>
            <a:normAutofit fontScale="92500" lnSpcReduction="20000"/>
          </a:bodyPr>
          <a:lstStyle/>
          <a:p>
            <a:pPr algn="just">
              <a:lnSpc>
                <a:spcPct val="150000"/>
              </a:lnSpc>
            </a:pPr>
            <a:r>
              <a:rPr lang="en-US" sz="2000" dirty="0">
                <a:latin typeface="Avenir Next" panose="020B0503020202020204" pitchFamily="34" charset="0"/>
              </a:rPr>
              <a:t>As a champion for hunger, we hope you will post images of your Souper Bowl of Caring campaign, highlight your organization and collection, share volunteerism and the spirit of giving.</a:t>
            </a:r>
          </a:p>
          <a:p>
            <a:pPr marL="0" indent="0" algn="just">
              <a:lnSpc>
                <a:spcPct val="150000"/>
              </a:lnSpc>
              <a:buNone/>
            </a:pPr>
            <a:endParaRPr lang="en-US" sz="2000" dirty="0">
              <a:latin typeface="Avenir Next" panose="020B0503020202020204" pitchFamily="34" charset="0"/>
            </a:endParaRPr>
          </a:p>
          <a:p>
            <a:pPr algn="just">
              <a:lnSpc>
                <a:spcPct val="150000"/>
              </a:lnSpc>
            </a:pPr>
            <a:r>
              <a:rPr lang="en-US" sz="2000" dirty="0">
                <a:latin typeface="Avenir Next" panose="020B0503020202020204" pitchFamily="34" charset="0"/>
              </a:rPr>
              <a:t>Souper Bowl of Caring hosts a number of videos on YouTube throughout the year to share our vision, recruit participants, hunger education, highlight hunger-relief charities and share our success. We encourage you to share our videos or create your own.</a:t>
            </a:r>
          </a:p>
        </p:txBody>
      </p:sp>
      <p:sp>
        <p:nvSpPr>
          <p:cNvPr id="5" name="Footer Placeholder 4">
            <a:extLst>
              <a:ext uri="{FF2B5EF4-FFF2-40B4-BE49-F238E27FC236}">
                <a16:creationId xmlns:a16="http://schemas.microsoft.com/office/drawing/2014/main" id="{76335F72-0146-4F45-AE80-0C0FA067F886}"/>
              </a:ext>
            </a:extLst>
          </p:cNvPr>
          <p:cNvSpPr>
            <a:spLocks noGrp="1"/>
          </p:cNvSpPr>
          <p:nvPr>
            <p:ph type="ftr" sz="quarter" idx="11"/>
          </p:nvPr>
        </p:nvSpPr>
        <p:spPr/>
        <p:txBody>
          <a:bodyPr/>
          <a:lstStyle/>
          <a:p>
            <a:r>
              <a:rPr lang="en-US" dirty="0"/>
              <a:t>As of 17 September 2020</a:t>
            </a:r>
          </a:p>
        </p:txBody>
      </p:sp>
      <p:sp>
        <p:nvSpPr>
          <p:cNvPr id="6" name="Slide Number Placeholder 5">
            <a:extLst>
              <a:ext uri="{FF2B5EF4-FFF2-40B4-BE49-F238E27FC236}">
                <a16:creationId xmlns:a16="http://schemas.microsoft.com/office/drawing/2014/main" id="{4DE14BCB-A529-EA45-BE6D-71606D039181}"/>
              </a:ext>
            </a:extLst>
          </p:cNvPr>
          <p:cNvSpPr>
            <a:spLocks noGrp="1"/>
          </p:cNvSpPr>
          <p:nvPr>
            <p:ph type="sldNum" sz="quarter" idx="12"/>
          </p:nvPr>
        </p:nvSpPr>
        <p:spPr/>
        <p:txBody>
          <a:bodyPr/>
          <a:lstStyle/>
          <a:p>
            <a:fld id="{6E7D9104-B0F2-2D49-B361-E0F086B2D335}" type="slidenum">
              <a:rPr lang="en-US" smtClean="0"/>
              <a:t>16</a:t>
            </a:fld>
            <a:endParaRPr lang="en-US"/>
          </a:p>
        </p:txBody>
      </p:sp>
    </p:spTree>
    <p:extLst>
      <p:ext uri="{BB962C8B-B14F-4D97-AF65-F5344CB8AC3E}">
        <p14:creationId xmlns:p14="http://schemas.microsoft.com/office/powerpoint/2010/main" val="3377569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10D8-71C8-CD42-8534-7F2A853DBA0F}"/>
              </a:ext>
            </a:extLst>
          </p:cNvPr>
          <p:cNvSpPr>
            <a:spLocks noGrp="1"/>
          </p:cNvSpPr>
          <p:nvPr>
            <p:ph type="title"/>
          </p:nvPr>
        </p:nvSpPr>
        <p:spPr/>
        <p:txBody>
          <a:bodyPr/>
          <a:lstStyle/>
          <a:p>
            <a:r>
              <a:rPr lang="en-US" b="1" dirty="0">
                <a:latin typeface="Avenir Next" panose="020B0503020202020204" pitchFamily="34" charset="0"/>
              </a:rPr>
              <a:t>IMAGES, VIDEO + SOCIAL MEDIA</a:t>
            </a:r>
          </a:p>
        </p:txBody>
      </p:sp>
      <p:sp>
        <p:nvSpPr>
          <p:cNvPr id="3" name="Content Placeholder 2">
            <a:extLst>
              <a:ext uri="{FF2B5EF4-FFF2-40B4-BE49-F238E27FC236}">
                <a16:creationId xmlns:a16="http://schemas.microsoft.com/office/drawing/2014/main" id="{162B94D9-9620-414F-9860-9B59D781C21E}"/>
              </a:ext>
            </a:extLst>
          </p:cNvPr>
          <p:cNvSpPr>
            <a:spLocks noGrp="1"/>
          </p:cNvSpPr>
          <p:nvPr>
            <p:ph idx="1"/>
          </p:nvPr>
        </p:nvSpPr>
        <p:spPr>
          <a:xfrm>
            <a:off x="1154954" y="2603500"/>
            <a:ext cx="9435881" cy="3416300"/>
          </a:xfrm>
        </p:spPr>
        <p:txBody>
          <a:bodyPr>
            <a:normAutofit/>
          </a:bodyPr>
          <a:lstStyle/>
          <a:p>
            <a:r>
              <a:rPr lang="en-US" sz="2000" dirty="0">
                <a:latin typeface="Avenir Next" panose="020B0503020202020204" pitchFamily="34" charset="0"/>
              </a:rPr>
              <a:t>Help us spread awareness, hope and inspiration to others working to #</a:t>
            </a:r>
            <a:r>
              <a:rPr lang="en-US" sz="2000" dirty="0" err="1">
                <a:latin typeface="Avenir Next" panose="020B0503020202020204" pitchFamily="34" charset="0"/>
              </a:rPr>
              <a:t>TackleHunger</a:t>
            </a:r>
            <a:r>
              <a:rPr lang="en-US" sz="2000" dirty="0">
                <a:latin typeface="Avenir Next" panose="020B0503020202020204" pitchFamily="34" charset="0"/>
              </a:rPr>
              <a:t> in local communities by including and sharing Souper Bowl of Caring on social media. Connect with us on:</a:t>
            </a:r>
          </a:p>
          <a:p>
            <a:r>
              <a:rPr lang="en-US" sz="2000" dirty="0">
                <a:latin typeface="Avenir Next" panose="020B0503020202020204" pitchFamily="34" charset="0"/>
                <a:hlinkClick r:id="rId2"/>
              </a:rPr>
              <a:t>Facebook</a:t>
            </a:r>
            <a:r>
              <a:rPr lang="en-US" sz="2000" dirty="0">
                <a:latin typeface="Avenir Next" panose="020B0503020202020204" pitchFamily="34" charset="0"/>
              </a:rPr>
              <a:t> </a:t>
            </a:r>
          </a:p>
          <a:p>
            <a:r>
              <a:rPr lang="en-US" sz="2000" dirty="0">
                <a:latin typeface="Avenir Next" panose="020B0503020202020204" pitchFamily="34" charset="0"/>
                <a:hlinkClick r:id="rId3"/>
              </a:rPr>
              <a:t>Twitter</a:t>
            </a:r>
            <a:r>
              <a:rPr lang="en-US" sz="2000" dirty="0">
                <a:latin typeface="Avenir Next" panose="020B0503020202020204" pitchFamily="34" charset="0"/>
              </a:rPr>
              <a:t> </a:t>
            </a:r>
          </a:p>
          <a:p>
            <a:r>
              <a:rPr lang="en-US" sz="2000" dirty="0">
                <a:latin typeface="Avenir Next" panose="020B0503020202020204" pitchFamily="34" charset="0"/>
                <a:hlinkClick r:id="rId4"/>
              </a:rPr>
              <a:t>YouTube</a:t>
            </a:r>
            <a:endParaRPr lang="en-US" sz="2000" dirty="0">
              <a:latin typeface="Avenir Next" panose="020B0503020202020204" pitchFamily="34" charset="0"/>
            </a:endParaRPr>
          </a:p>
        </p:txBody>
      </p:sp>
      <p:sp>
        <p:nvSpPr>
          <p:cNvPr id="4" name="TextBox 3">
            <a:extLst>
              <a:ext uri="{FF2B5EF4-FFF2-40B4-BE49-F238E27FC236}">
                <a16:creationId xmlns:a16="http://schemas.microsoft.com/office/drawing/2014/main" id="{C24BAD9F-4C6E-744F-B4B4-DA30D347EEB0}"/>
              </a:ext>
            </a:extLst>
          </p:cNvPr>
          <p:cNvSpPr txBox="1"/>
          <p:nvPr/>
        </p:nvSpPr>
        <p:spPr>
          <a:xfrm>
            <a:off x="2083443" y="5254906"/>
            <a:ext cx="8750461" cy="830997"/>
          </a:xfrm>
          <a:prstGeom prst="rect">
            <a:avLst/>
          </a:prstGeom>
          <a:noFill/>
        </p:spPr>
        <p:txBody>
          <a:bodyPr wrap="square" rtlCol="0">
            <a:spAutoFit/>
          </a:bodyPr>
          <a:lstStyle/>
          <a:p>
            <a:r>
              <a:rPr lang="en-US" sz="1600" b="1" dirty="0"/>
              <a:t>CONTACT:</a:t>
            </a:r>
            <a:endParaRPr lang="en-US" sz="1600" dirty="0"/>
          </a:p>
          <a:p>
            <a:r>
              <a:rPr lang="en-US" sz="1600" dirty="0"/>
              <a:t>For questions or information about logo usage or social media, contact Marketing &amp; Communications Director,  </a:t>
            </a:r>
            <a:r>
              <a:rPr lang="en-US" sz="1600" dirty="0" err="1"/>
              <a:t>Rhett@SouperBowl.org</a:t>
            </a:r>
            <a:r>
              <a:rPr lang="en-US" sz="1600" dirty="0"/>
              <a:t>. </a:t>
            </a:r>
          </a:p>
        </p:txBody>
      </p:sp>
      <p:sp>
        <p:nvSpPr>
          <p:cNvPr id="6" name="Footer Placeholder 5">
            <a:extLst>
              <a:ext uri="{FF2B5EF4-FFF2-40B4-BE49-F238E27FC236}">
                <a16:creationId xmlns:a16="http://schemas.microsoft.com/office/drawing/2014/main" id="{D3DBA98E-2931-D84A-A23C-C1D3D2E158F2}"/>
              </a:ext>
            </a:extLst>
          </p:cNvPr>
          <p:cNvSpPr>
            <a:spLocks noGrp="1"/>
          </p:cNvSpPr>
          <p:nvPr>
            <p:ph type="ftr" sz="quarter" idx="11"/>
          </p:nvPr>
        </p:nvSpPr>
        <p:spPr/>
        <p:txBody>
          <a:bodyPr/>
          <a:lstStyle/>
          <a:p>
            <a:r>
              <a:rPr lang="en-US" dirty="0"/>
              <a:t>As of 17 September 2020</a:t>
            </a:r>
          </a:p>
        </p:txBody>
      </p:sp>
      <p:sp>
        <p:nvSpPr>
          <p:cNvPr id="7" name="Slide Number Placeholder 6">
            <a:extLst>
              <a:ext uri="{FF2B5EF4-FFF2-40B4-BE49-F238E27FC236}">
                <a16:creationId xmlns:a16="http://schemas.microsoft.com/office/drawing/2014/main" id="{99338DD7-7B2F-5D41-A1C1-42F9EA893BC4}"/>
              </a:ext>
            </a:extLst>
          </p:cNvPr>
          <p:cNvSpPr>
            <a:spLocks noGrp="1"/>
          </p:cNvSpPr>
          <p:nvPr>
            <p:ph type="sldNum" sz="quarter" idx="12"/>
          </p:nvPr>
        </p:nvSpPr>
        <p:spPr/>
        <p:txBody>
          <a:bodyPr/>
          <a:lstStyle/>
          <a:p>
            <a:fld id="{6E7D9104-B0F2-2D49-B361-E0F086B2D335}" type="slidenum">
              <a:rPr lang="en-US" smtClean="0"/>
              <a:t>17</a:t>
            </a:fld>
            <a:endParaRPr lang="en-US"/>
          </a:p>
        </p:txBody>
      </p:sp>
    </p:spTree>
    <p:extLst>
      <p:ext uri="{BB962C8B-B14F-4D97-AF65-F5344CB8AC3E}">
        <p14:creationId xmlns:p14="http://schemas.microsoft.com/office/powerpoint/2010/main" val="904295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B5F89-EC45-2D4C-84A6-9F95BF4EC6C7}"/>
              </a:ext>
            </a:extLst>
          </p:cNvPr>
          <p:cNvSpPr>
            <a:spLocks noGrp="1"/>
          </p:cNvSpPr>
          <p:nvPr>
            <p:ph type="title"/>
          </p:nvPr>
        </p:nvSpPr>
        <p:spPr/>
        <p:txBody>
          <a:bodyPr/>
          <a:lstStyle/>
          <a:p>
            <a:r>
              <a:rPr lang="en-US" b="1" dirty="0">
                <a:latin typeface="Avenir Next" panose="020B0503020202020204" pitchFamily="34" charset="0"/>
              </a:rPr>
              <a:t>WELCOME</a:t>
            </a:r>
          </a:p>
        </p:txBody>
      </p:sp>
      <p:sp>
        <p:nvSpPr>
          <p:cNvPr id="3" name="Content Placeholder 2">
            <a:extLst>
              <a:ext uri="{FF2B5EF4-FFF2-40B4-BE49-F238E27FC236}">
                <a16:creationId xmlns:a16="http://schemas.microsoft.com/office/drawing/2014/main" id="{2100F976-DD35-3B45-A9AB-779E2ADF64D9}"/>
              </a:ext>
            </a:extLst>
          </p:cNvPr>
          <p:cNvSpPr>
            <a:spLocks noGrp="1"/>
          </p:cNvSpPr>
          <p:nvPr>
            <p:ph idx="1"/>
          </p:nvPr>
        </p:nvSpPr>
        <p:spPr/>
        <p:txBody>
          <a:bodyPr>
            <a:noAutofit/>
          </a:bodyPr>
          <a:lstStyle/>
          <a:p>
            <a:pPr algn="just"/>
            <a:r>
              <a:rPr lang="en-US" sz="2000" dirty="0">
                <a:latin typeface="Avenir Next" panose="020B0503020202020204" pitchFamily="34" charset="0"/>
              </a:rPr>
              <a:t>Welcome to Souper Bowl of Caring’s brand and resources guide. We are grateful for the continued support we have received from passionate individuals, youth groups, churches, schools, food banks, grocery stores, NFL teams and companies for over 30 years generating over $160 million in donations of food, funds and service. </a:t>
            </a:r>
          </a:p>
          <a:p>
            <a:pPr algn="just"/>
            <a:r>
              <a:rPr lang="en-US" sz="2000" dirty="0">
                <a:latin typeface="Avenir Next" panose="020B0503020202020204" pitchFamily="34" charset="0"/>
              </a:rPr>
              <a:t>Our hope is that recognition of the Souper Bowl of Caring logo will continue to serve as a beacon for hope, unity and awareness for those who are food insecure and to those who can make a difference. </a:t>
            </a:r>
          </a:p>
        </p:txBody>
      </p:sp>
      <p:sp>
        <p:nvSpPr>
          <p:cNvPr id="5" name="Footer Placeholder 4">
            <a:extLst>
              <a:ext uri="{FF2B5EF4-FFF2-40B4-BE49-F238E27FC236}">
                <a16:creationId xmlns:a16="http://schemas.microsoft.com/office/drawing/2014/main" id="{8EA485B8-76B3-AD47-A9C1-88550CDF840D}"/>
              </a:ext>
            </a:extLst>
          </p:cNvPr>
          <p:cNvSpPr>
            <a:spLocks noGrp="1"/>
          </p:cNvSpPr>
          <p:nvPr>
            <p:ph type="ftr" sz="quarter" idx="11"/>
          </p:nvPr>
        </p:nvSpPr>
        <p:spPr/>
        <p:txBody>
          <a:bodyPr/>
          <a:lstStyle/>
          <a:p>
            <a:r>
              <a:rPr lang="en-US" dirty="0"/>
              <a:t>As of 17 September 2020</a:t>
            </a:r>
          </a:p>
        </p:txBody>
      </p:sp>
      <p:sp>
        <p:nvSpPr>
          <p:cNvPr id="6" name="Slide Number Placeholder 5">
            <a:extLst>
              <a:ext uri="{FF2B5EF4-FFF2-40B4-BE49-F238E27FC236}">
                <a16:creationId xmlns:a16="http://schemas.microsoft.com/office/drawing/2014/main" id="{4E5EFF4A-A425-DA48-AC8E-A862E140067C}"/>
              </a:ext>
            </a:extLst>
          </p:cNvPr>
          <p:cNvSpPr>
            <a:spLocks noGrp="1"/>
          </p:cNvSpPr>
          <p:nvPr>
            <p:ph type="sldNum" sz="quarter" idx="12"/>
          </p:nvPr>
        </p:nvSpPr>
        <p:spPr/>
        <p:txBody>
          <a:bodyPr/>
          <a:lstStyle/>
          <a:p>
            <a:fld id="{6E7D9104-B0F2-2D49-B361-E0F086B2D335}" type="slidenum">
              <a:rPr lang="en-US" smtClean="0"/>
              <a:t>2</a:t>
            </a:fld>
            <a:endParaRPr lang="en-US"/>
          </a:p>
        </p:txBody>
      </p:sp>
    </p:spTree>
    <p:extLst>
      <p:ext uri="{BB962C8B-B14F-4D97-AF65-F5344CB8AC3E}">
        <p14:creationId xmlns:p14="http://schemas.microsoft.com/office/powerpoint/2010/main" val="2222369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5C07C-51B6-6041-B8CB-A6CD86064171}"/>
              </a:ext>
            </a:extLst>
          </p:cNvPr>
          <p:cNvSpPr>
            <a:spLocks noGrp="1"/>
          </p:cNvSpPr>
          <p:nvPr>
            <p:ph type="title"/>
          </p:nvPr>
        </p:nvSpPr>
        <p:spPr/>
        <p:txBody>
          <a:bodyPr/>
          <a:lstStyle/>
          <a:p>
            <a:r>
              <a:rPr lang="en-US" b="1" dirty="0">
                <a:latin typeface="Avenir Next" panose="020B0503020202020204" pitchFamily="34" charset="0"/>
              </a:rPr>
              <a:t>ABOUT US</a:t>
            </a:r>
          </a:p>
        </p:txBody>
      </p:sp>
      <p:sp>
        <p:nvSpPr>
          <p:cNvPr id="3" name="Content Placeholder 2">
            <a:extLst>
              <a:ext uri="{FF2B5EF4-FFF2-40B4-BE49-F238E27FC236}">
                <a16:creationId xmlns:a16="http://schemas.microsoft.com/office/drawing/2014/main" id="{4BC8FB8D-FD71-0349-8CC4-A5767ECFC10B}"/>
              </a:ext>
            </a:extLst>
          </p:cNvPr>
          <p:cNvSpPr>
            <a:spLocks noGrp="1"/>
          </p:cNvSpPr>
          <p:nvPr>
            <p:ph idx="1"/>
          </p:nvPr>
        </p:nvSpPr>
        <p:spPr/>
        <p:txBody>
          <a:bodyPr>
            <a:noAutofit/>
          </a:bodyPr>
          <a:lstStyle/>
          <a:p>
            <a:pPr algn="just">
              <a:lnSpc>
                <a:spcPct val="170000"/>
              </a:lnSpc>
            </a:pPr>
            <a:r>
              <a:rPr lang="en-US" sz="2000" dirty="0">
                <a:latin typeface="Avenir Next" panose="020B0503020202020204" pitchFamily="34" charset="0"/>
              </a:rPr>
              <a:t>In 1990, a simple prayer, </a:t>
            </a:r>
            <a:r>
              <a:rPr lang="en-US" sz="2000" b="1" dirty="0">
                <a:latin typeface="Avenir Next" panose="020B0503020202020204" pitchFamily="34" charset="0"/>
              </a:rPr>
              <a:t>“ Lord, even as we enjoy the Super Bowl football game, help us to be mindful of those without a bowl of soup to eat” </a:t>
            </a:r>
            <a:r>
              <a:rPr lang="en-US" sz="2000" dirty="0">
                <a:latin typeface="Avenir Next" panose="020B0503020202020204" pitchFamily="34" charset="0"/>
              </a:rPr>
              <a:t>launched a grassroots, youth-led movement working to raise awareness, food and monetary donations for food pantries, soup kitchens, food banks and other hunger-relief charities within their community. </a:t>
            </a:r>
          </a:p>
        </p:txBody>
      </p:sp>
      <p:sp>
        <p:nvSpPr>
          <p:cNvPr id="5" name="Footer Placeholder 4">
            <a:extLst>
              <a:ext uri="{FF2B5EF4-FFF2-40B4-BE49-F238E27FC236}">
                <a16:creationId xmlns:a16="http://schemas.microsoft.com/office/drawing/2014/main" id="{DAAA8A7D-8CEA-DF4E-94AE-741D14C8D3B2}"/>
              </a:ext>
            </a:extLst>
          </p:cNvPr>
          <p:cNvSpPr>
            <a:spLocks noGrp="1"/>
          </p:cNvSpPr>
          <p:nvPr>
            <p:ph type="ftr" sz="quarter" idx="11"/>
          </p:nvPr>
        </p:nvSpPr>
        <p:spPr/>
        <p:txBody>
          <a:bodyPr/>
          <a:lstStyle/>
          <a:p>
            <a:r>
              <a:rPr lang="en-US" dirty="0"/>
              <a:t>As of 17 September 2020</a:t>
            </a:r>
          </a:p>
        </p:txBody>
      </p:sp>
      <p:sp>
        <p:nvSpPr>
          <p:cNvPr id="6" name="Slide Number Placeholder 5">
            <a:extLst>
              <a:ext uri="{FF2B5EF4-FFF2-40B4-BE49-F238E27FC236}">
                <a16:creationId xmlns:a16="http://schemas.microsoft.com/office/drawing/2014/main" id="{FA36A292-2D81-A447-A826-4DED8B4663CA}"/>
              </a:ext>
            </a:extLst>
          </p:cNvPr>
          <p:cNvSpPr>
            <a:spLocks noGrp="1"/>
          </p:cNvSpPr>
          <p:nvPr>
            <p:ph type="sldNum" sz="quarter" idx="12"/>
          </p:nvPr>
        </p:nvSpPr>
        <p:spPr/>
        <p:txBody>
          <a:bodyPr/>
          <a:lstStyle/>
          <a:p>
            <a:fld id="{6E7D9104-B0F2-2D49-B361-E0F086B2D335}" type="slidenum">
              <a:rPr lang="en-US" smtClean="0"/>
              <a:t>3</a:t>
            </a:fld>
            <a:endParaRPr lang="en-US"/>
          </a:p>
        </p:txBody>
      </p:sp>
    </p:spTree>
    <p:extLst>
      <p:ext uri="{BB962C8B-B14F-4D97-AF65-F5344CB8AC3E}">
        <p14:creationId xmlns:p14="http://schemas.microsoft.com/office/powerpoint/2010/main" val="413460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BE112-843B-4D45-8726-981D140D1922}"/>
              </a:ext>
            </a:extLst>
          </p:cNvPr>
          <p:cNvSpPr>
            <a:spLocks noGrp="1"/>
          </p:cNvSpPr>
          <p:nvPr>
            <p:ph type="title"/>
          </p:nvPr>
        </p:nvSpPr>
        <p:spPr/>
        <p:txBody>
          <a:bodyPr/>
          <a:lstStyle/>
          <a:p>
            <a:r>
              <a:rPr lang="en-US" b="1" dirty="0">
                <a:latin typeface="Avenir Next" panose="020B0503020202020204" pitchFamily="34" charset="0"/>
              </a:rPr>
              <a:t>ABOUT US</a:t>
            </a:r>
          </a:p>
        </p:txBody>
      </p:sp>
      <p:sp>
        <p:nvSpPr>
          <p:cNvPr id="3" name="Content Placeholder 2">
            <a:extLst>
              <a:ext uri="{FF2B5EF4-FFF2-40B4-BE49-F238E27FC236}">
                <a16:creationId xmlns:a16="http://schemas.microsoft.com/office/drawing/2014/main" id="{A3FE0274-776F-0F45-8247-F16A9A4A8F4F}"/>
              </a:ext>
            </a:extLst>
          </p:cNvPr>
          <p:cNvSpPr>
            <a:spLocks noGrp="1"/>
          </p:cNvSpPr>
          <p:nvPr>
            <p:ph idx="1"/>
          </p:nvPr>
        </p:nvSpPr>
        <p:spPr>
          <a:xfrm>
            <a:off x="1154954" y="2603500"/>
            <a:ext cx="9574778" cy="3416300"/>
          </a:xfrm>
        </p:spPr>
        <p:txBody>
          <a:bodyPr vert="horz" lIns="91440" tIns="45720" rIns="91440" bIns="45720" rtlCol="0" anchor="t">
            <a:normAutofit/>
          </a:bodyPr>
          <a:lstStyle/>
          <a:p>
            <a:pPr algn="just">
              <a:lnSpc>
                <a:spcPct val="170000"/>
              </a:lnSpc>
            </a:pPr>
            <a:r>
              <a:rPr lang="en-US" sz="2000" b="1" dirty="0">
                <a:latin typeface="Avenir Next"/>
              </a:rPr>
              <a:t>Mission: </a:t>
            </a:r>
            <a:r>
              <a:rPr lang="en-US" sz="2000" dirty="0">
                <a:latin typeface="Avenir Next"/>
              </a:rPr>
              <a:t>Empowering youth and uniting communities to </a:t>
            </a:r>
            <a:r>
              <a:rPr lang="en-US" sz="2000" b="1" dirty="0">
                <a:latin typeface="Avenir Next"/>
              </a:rPr>
              <a:t>#TackleHunger</a:t>
            </a:r>
            <a:r>
              <a:rPr lang="en-US" sz="2000" dirty="0">
                <a:latin typeface="Avenir Next"/>
              </a:rPr>
              <a:t> using the energy of the Big Game.</a:t>
            </a:r>
          </a:p>
          <a:p>
            <a:pPr algn="just">
              <a:lnSpc>
                <a:spcPct val="170000"/>
              </a:lnSpc>
            </a:pPr>
            <a:r>
              <a:rPr lang="en-US" sz="2000" b="1" dirty="0">
                <a:latin typeface="Avenir Next" panose="020B0503020202020204" pitchFamily="34" charset="0"/>
              </a:rPr>
              <a:t>Vision: </a:t>
            </a:r>
            <a:r>
              <a:rPr lang="en-US" sz="2000" dirty="0">
                <a:latin typeface="Avenir Next" panose="020B0503020202020204" pitchFamily="34" charset="0"/>
              </a:rPr>
              <a:t>Transforming the Big Game into a nation-wide movement inspiring people to give locally and make a collective impact on hunger.</a:t>
            </a:r>
          </a:p>
          <a:p>
            <a:pPr algn="just">
              <a:lnSpc>
                <a:spcPct val="170000"/>
              </a:lnSpc>
            </a:pPr>
            <a:r>
              <a:rPr lang="en-US" sz="2000" b="1" dirty="0">
                <a:latin typeface="Avenir Next"/>
              </a:rPr>
              <a:t>All donations </a:t>
            </a:r>
            <a:r>
              <a:rPr lang="en-US" sz="2000" dirty="0">
                <a:latin typeface="Avenir Next"/>
              </a:rPr>
              <a:t>go directly to each participant’s ”Charity of Choice”. </a:t>
            </a:r>
            <a:endParaRPr lang="en-US" sz="2000" dirty="0">
              <a:latin typeface="Avenir Next" panose="020B0503020202020204" pitchFamily="34" charset="0"/>
            </a:endParaRPr>
          </a:p>
          <a:p>
            <a:pPr marL="0" indent="0">
              <a:buNone/>
            </a:pPr>
            <a:endParaRPr lang="en-US" dirty="0"/>
          </a:p>
        </p:txBody>
      </p:sp>
      <p:sp>
        <p:nvSpPr>
          <p:cNvPr id="5" name="Footer Placeholder 4">
            <a:extLst>
              <a:ext uri="{FF2B5EF4-FFF2-40B4-BE49-F238E27FC236}">
                <a16:creationId xmlns:a16="http://schemas.microsoft.com/office/drawing/2014/main" id="{5B45084D-DA8F-FD45-9A72-F03A2047E867}"/>
              </a:ext>
            </a:extLst>
          </p:cNvPr>
          <p:cNvSpPr>
            <a:spLocks noGrp="1"/>
          </p:cNvSpPr>
          <p:nvPr>
            <p:ph type="ftr" sz="quarter" idx="11"/>
          </p:nvPr>
        </p:nvSpPr>
        <p:spPr/>
        <p:txBody>
          <a:bodyPr/>
          <a:lstStyle/>
          <a:p>
            <a:r>
              <a:rPr lang="en-US" dirty="0"/>
              <a:t>As of 17 September 2020</a:t>
            </a:r>
          </a:p>
        </p:txBody>
      </p:sp>
      <p:sp>
        <p:nvSpPr>
          <p:cNvPr id="6" name="Slide Number Placeholder 5">
            <a:extLst>
              <a:ext uri="{FF2B5EF4-FFF2-40B4-BE49-F238E27FC236}">
                <a16:creationId xmlns:a16="http://schemas.microsoft.com/office/drawing/2014/main" id="{7A0C3A0E-9541-1D43-8C26-64533B850526}"/>
              </a:ext>
            </a:extLst>
          </p:cNvPr>
          <p:cNvSpPr>
            <a:spLocks noGrp="1"/>
          </p:cNvSpPr>
          <p:nvPr>
            <p:ph type="sldNum" sz="quarter" idx="12"/>
          </p:nvPr>
        </p:nvSpPr>
        <p:spPr/>
        <p:txBody>
          <a:bodyPr/>
          <a:lstStyle/>
          <a:p>
            <a:fld id="{6E7D9104-B0F2-2D49-B361-E0F086B2D335}" type="slidenum">
              <a:rPr lang="en-US" smtClean="0"/>
              <a:t>4</a:t>
            </a:fld>
            <a:endParaRPr lang="en-US"/>
          </a:p>
        </p:txBody>
      </p:sp>
    </p:spTree>
    <p:extLst>
      <p:ext uri="{BB962C8B-B14F-4D97-AF65-F5344CB8AC3E}">
        <p14:creationId xmlns:p14="http://schemas.microsoft.com/office/powerpoint/2010/main" val="1210687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F415B-79B9-4D47-9475-268A95CE40CB}"/>
              </a:ext>
            </a:extLst>
          </p:cNvPr>
          <p:cNvSpPr>
            <a:spLocks noGrp="1"/>
          </p:cNvSpPr>
          <p:nvPr>
            <p:ph type="title"/>
          </p:nvPr>
        </p:nvSpPr>
        <p:spPr/>
        <p:txBody>
          <a:bodyPr/>
          <a:lstStyle/>
          <a:p>
            <a:r>
              <a:rPr lang="en-US" b="1" dirty="0"/>
              <a:t>SOUPER BOWL OF CARING LOGO</a:t>
            </a:r>
          </a:p>
        </p:txBody>
      </p:sp>
      <p:sp>
        <p:nvSpPr>
          <p:cNvPr id="3" name="Content Placeholder 2">
            <a:extLst>
              <a:ext uri="{FF2B5EF4-FFF2-40B4-BE49-F238E27FC236}">
                <a16:creationId xmlns:a16="http://schemas.microsoft.com/office/drawing/2014/main" id="{5C4817E6-BEC3-6E43-9752-FC17404C3F8A}"/>
              </a:ext>
            </a:extLst>
          </p:cNvPr>
          <p:cNvSpPr>
            <a:spLocks noGrp="1"/>
          </p:cNvSpPr>
          <p:nvPr>
            <p:ph idx="1"/>
          </p:nvPr>
        </p:nvSpPr>
        <p:spPr>
          <a:xfrm>
            <a:off x="1154954" y="2603500"/>
            <a:ext cx="9482180" cy="3416300"/>
          </a:xfrm>
        </p:spPr>
        <p:txBody>
          <a:bodyPr vert="horz" lIns="91440" tIns="45720" rIns="91440" bIns="45720" rtlCol="0" anchor="t">
            <a:normAutofit fontScale="92500" lnSpcReduction="10000"/>
          </a:bodyPr>
          <a:lstStyle/>
          <a:p>
            <a:pPr algn="just"/>
            <a:r>
              <a:rPr lang="en-US" sz="2200" dirty="0">
                <a:latin typeface="Avenir Next"/>
              </a:rPr>
              <a:t>Since 1990, Souper Bowl of Caring has continued to grow across the country with thousands of groups uniting together to help their neighbors-in-need. The strength of groups, companies, NFL teams and passionate individuals working to serve the greater good is captured in the logo. </a:t>
            </a:r>
            <a:endParaRPr lang="en-US" sz="2200" dirty="0">
              <a:latin typeface="Avenir Next" panose="020B0503020202020204" pitchFamily="34" charset="0"/>
            </a:endParaRPr>
          </a:p>
          <a:p>
            <a:pPr algn="just"/>
            <a:r>
              <a:rPr lang="en-US" sz="2200" dirty="0">
                <a:latin typeface="Avenir Next" panose="020B0503020202020204" pitchFamily="34" charset="0"/>
              </a:rPr>
              <a:t>The traditional Souper Bowl of Caring logo showcases a soup ladle filled with hot soup as the “o” in bowl, the year on the outside of the logo establishes when Souper Bowl of Caring began, the website URL below Souper Bowl of Caring shares our mission to tackle hunger and direct others to find out more and learn how they can participate.</a:t>
            </a:r>
          </a:p>
          <a:p>
            <a:pPr algn="just"/>
            <a:r>
              <a:rPr lang="en-US" sz="2200" dirty="0">
                <a:latin typeface="Avenir Next" panose="020B0503020202020204" pitchFamily="34" charset="0"/>
              </a:rPr>
              <a:t>Our logo serves to strengthen the Souper Bowl of Caring identity and further our mission. Consistency is the key as we work to create a strong identity, community message and build awareness. </a:t>
            </a:r>
          </a:p>
          <a:p>
            <a:endParaRPr lang="en-US" dirty="0"/>
          </a:p>
          <a:p>
            <a:pPr marL="0" indent="0">
              <a:buNone/>
            </a:pPr>
            <a:endParaRPr lang="en-US" dirty="0"/>
          </a:p>
        </p:txBody>
      </p:sp>
      <p:sp>
        <p:nvSpPr>
          <p:cNvPr id="5" name="Footer Placeholder 4">
            <a:extLst>
              <a:ext uri="{FF2B5EF4-FFF2-40B4-BE49-F238E27FC236}">
                <a16:creationId xmlns:a16="http://schemas.microsoft.com/office/drawing/2014/main" id="{5B63A272-56F4-7246-B469-09B2D4FAB3D8}"/>
              </a:ext>
            </a:extLst>
          </p:cNvPr>
          <p:cNvSpPr>
            <a:spLocks noGrp="1"/>
          </p:cNvSpPr>
          <p:nvPr>
            <p:ph type="ftr" sz="quarter" idx="11"/>
          </p:nvPr>
        </p:nvSpPr>
        <p:spPr/>
        <p:txBody>
          <a:bodyPr/>
          <a:lstStyle/>
          <a:p>
            <a:r>
              <a:rPr lang="en-US" dirty="0"/>
              <a:t>As of 17 September 2020</a:t>
            </a:r>
          </a:p>
        </p:txBody>
      </p:sp>
      <p:sp>
        <p:nvSpPr>
          <p:cNvPr id="6" name="Slide Number Placeholder 5">
            <a:extLst>
              <a:ext uri="{FF2B5EF4-FFF2-40B4-BE49-F238E27FC236}">
                <a16:creationId xmlns:a16="http://schemas.microsoft.com/office/drawing/2014/main" id="{7BAB696E-53FE-BB46-9A7E-E93124C5F0F6}"/>
              </a:ext>
            </a:extLst>
          </p:cNvPr>
          <p:cNvSpPr>
            <a:spLocks noGrp="1"/>
          </p:cNvSpPr>
          <p:nvPr>
            <p:ph type="sldNum" sz="quarter" idx="12"/>
          </p:nvPr>
        </p:nvSpPr>
        <p:spPr/>
        <p:txBody>
          <a:bodyPr/>
          <a:lstStyle/>
          <a:p>
            <a:fld id="{6E7D9104-B0F2-2D49-B361-E0F086B2D335}" type="slidenum">
              <a:rPr lang="en-US" smtClean="0"/>
              <a:t>5</a:t>
            </a:fld>
            <a:endParaRPr lang="en-US"/>
          </a:p>
        </p:txBody>
      </p:sp>
    </p:spTree>
    <p:extLst>
      <p:ext uri="{BB962C8B-B14F-4D97-AF65-F5344CB8AC3E}">
        <p14:creationId xmlns:p14="http://schemas.microsoft.com/office/powerpoint/2010/main" val="3946432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44442-035B-1540-8CBD-D589DA1F4F51}"/>
              </a:ext>
            </a:extLst>
          </p:cNvPr>
          <p:cNvSpPr>
            <a:spLocks noGrp="1"/>
          </p:cNvSpPr>
          <p:nvPr>
            <p:ph type="title"/>
          </p:nvPr>
        </p:nvSpPr>
        <p:spPr/>
        <p:txBody>
          <a:bodyPr/>
          <a:lstStyle/>
          <a:p>
            <a:r>
              <a:rPr lang="en-US" b="1" dirty="0">
                <a:latin typeface="Avenir Next" panose="020B0503020202020204" pitchFamily="34" charset="0"/>
              </a:rPr>
              <a:t>LOGO USAGE GUIDELINES</a:t>
            </a:r>
          </a:p>
        </p:txBody>
      </p:sp>
      <p:sp>
        <p:nvSpPr>
          <p:cNvPr id="3" name="Content Placeholder 2">
            <a:extLst>
              <a:ext uri="{FF2B5EF4-FFF2-40B4-BE49-F238E27FC236}">
                <a16:creationId xmlns:a16="http://schemas.microsoft.com/office/drawing/2014/main" id="{3B0B8861-069A-3640-BE4F-F28EB2591DFA}"/>
              </a:ext>
            </a:extLst>
          </p:cNvPr>
          <p:cNvSpPr>
            <a:spLocks noGrp="1"/>
          </p:cNvSpPr>
          <p:nvPr>
            <p:ph idx="1"/>
          </p:nvPr>
        </p:nvSpPr>
        <p:spPr>
          <a:xfrm>
            <a:off x="1437587" y="1955108"/>
            <a:ext cx="9468711" cy="3416300"/>
          </a:xfrm>
        </p:spPr>
        <p:txBody>
          <a:bodyPr>
            <a:normAutofit fontScale="25000" lnSpcReduction="20000"/>
          </a:bodyPr>
          <a:lstStyle/>
          <a:p>
            <a:pPr algn="just">
              <a:lnSpc>
                <a:spcPct val="170000"/>
              </a:lnSpc>
            </a:pPr>
            <a:endParaRPr lang="en-US" sz="6200" dirty="0">
              <a:latin typeface="Avenir Next" panose="020B0503020202020204" pitchFamily="34" charset="0"/>
            </a:endParaRPr>
          </a:p>
          <a:p>
            <a:pPr algn="just">
              <a:lnSpc>
                <a:spcPct val="170000"/>
              </a:lnSpc>
            </a:pPr>
            <a:r>
              <a:rPr lang="en-US" sz="8000" dirty="0">
                <a:latin typeface="Avenir Next" panose="020B0503020202020204" pitchFamily="34" charset="0"/>
              </a:rPr>
              <a:t>To maintain consistency and brand awareness, </a:t>
            </a:r>
            <a:r>
              <a:rPr lang="en-US" sz="8000" b="1" dirty="0">
                <a:latin typeface="Avenir Next" panose="020B0503020202020204" pitchFamily="34" charset="0"/>
              </a:rPr>
              <a:t>only Souper Bowl of Caring creates logos. </a:t>
            </a:r>
          </a:p>
          <a:p>
            <a:pPr algn="just">
              <a:lnSpc>
                <a:spcPct val="170000"/>
              </a:lnSpc>
            </a:pPr>
            <a:r>
              <a:rPr lang="en-US" sz="8000" dirty="0">
                <a:latin typeface="Avenir Next" panose="020B0503020202020204" pitchFamily="34" charset="0"/>
              </a:rPr>
              <a:t>The Souper Bowl of Caring logo </a:t>
            </a:r>
            <a:r>
              <a:rPr lang="en-US" sz="8000" b="1" dirty="0">
                <a:latin typeface="Avenir Next" panose="020B0503020202020204" pitchFamily="34" charset="0"/>
              </a:rPr>
              <a:t>should not be altered </a:t>
            </a:r>
            <a:r>
              <a:rPr lang="en-US" sz="8000" dirty="0">
                <a:latin typeface="Avenir Next" panose="020B0503020202020204" pitchFamily="34" charset="0"/>
              </a:rPr>
              <a:t>and should include the entire logo, service mark and website URL in an upright position at all times. </a:t>
            </a:r>
          </a:p>
          <a:p>
            <a:pPr algn="just">
              <a:lnSpc>
                <a:spcPct val="170000"/>
              </a:lnSpc>
            </a:pPr>
            <a:r>
              <a:rPr lang="en-US" sz="8000" dirty="0">
                <a:latin typeface="Avenir Next" panose="020B0503020202020204" pitchFamily="34" charset="0"/>
              </a:rPr>
              <a:t>The Souper Bowl of Caring name and logo </a:t>
            </a:r>
            <a:r>
              <a:rPr lang="en-US" sz="8000" b="1" dirty="0">
                <a:latin typeface="Avenir Next" panose="020B0503020202020204" pitchFamily="34" charset="0"/>
              </a:rPr>
              <a:t>should never be shortened </a:t>
            </a:r>
            <a:r>
              <a:rPr lang="en-US" sz="8000" dirty="0">
                <a:latin typeface="Avenir Next" panose="020B0503020202020204" pitchFamily="34" charset="0"/>
              </a:rPr>
              <a:t>when spoken or written, unless using the term or abbreviation, </a:t>
            </a:r>
            <a:r>
              <a:rPr lang="en-US" sz="8000" dirty="0" err="1">
                <a:latin typeface="Avenir Next" panose="020B0503020202020204" pitchFamily="34" charset="0"/>
              </a:rPr>
              <a:t>SBoC</a:t>
            </a:r>
            <a:r>
              <a:rPr lang="en-US" sz="8000" dirty="0">
                <a:latin typeface="Avenir Next" panose="020B0503020202020204" pitchFamily="34" charset="0"/>
              </a:rPr>
              <a:t>. </a:t>
            </a:r>
          </a:p>
          <a:p>
            <a:endParaRPr lang="en-US" dirty="0"/>
          </a:p>
        </p:txBody>
      </p:sp>
      <p:sp>
        <p:nvSpPr>
          <p:cNvPr id="5" name="Footer Placeholder 4">
            <a:extLst>
              <a:ext uri="{FF2B5EF4-FFF2-40B4-BE49-F238E27FC236}">
                <a16:creationId xmlns:a16="http://schemas.microsoft.com/office/drawing/2014/main" id="{2326854E-9C2E-4E49-9A4A-A42D6CAE4DBE}"/>
              </a:ext>
            </a:extLst>
          </p:cNvPr>
          <p:cNvSpPr>
            <a:spLocks noGrp="1"/>
          </p:cNvSpPr>
          <p:nvPr>
            <p:ph type="ftr" sz="quarter" idx="11"/>
          </p:nvPr>
        </p:nvSpPr>
        <p:spPr/>
        <p:txBody>
          <a:bodyPr/>
          <a:lstStyle/>
          <a:p>
            <a:r>
              <a:rPr lang="en-US" dirty="0"/>
              <a:t>As of 17 September 2020</a:t>
            </a:r>
          </a:p>
        </p:txBody>
      </p:sp>
      <p:sp>
        <p:nvSpPr>
          <p:cNvPr id="6" name="Slide Number Placeholder 5">
            <a:extLst>
              <a:ext uri="{FF2B5EF4-FFF2-40B4-BE49-F238E27FC236}">
                <a16:creationId xmlns:a16="http://schemas.microsoft.com/office/drawing/2014/main" id="{13DAB87B-3FB3-FB45-BC9A-746D5D13ABB0}"/>
              </a:ext>
            </a:extLst>
          </p:cNvPr>
          <p:cNvSpPr>
            <a:spLocks noGrp="1"/>
          </p:cNvSpPr>
          <p:nvPr>
            <p:ph type="sldNum" sz="quarter" idx="12"/>
          </p:nvPr>
        </p:nvSpPr>
        <p:spPr/>
        <p:txBody>
          <a:bodyPr/>
          <a:lstStyle/>
          <a:p>
            <a:fld id="{6E7D9104-B0F2-2D49-B361-E0F086B2D335}" type="slidenum">
              <a:rPr lang="en-US" smtClean="0"/>
              <a:t>6</a:t>
            </a:fld>
            <a:endParaRPr lang="en-US"/>
          </a:p>
        </p:txBody>
      </p:sp>
    </p:spTree>
    <p:extLst>
      <p:ext uri="{BB962C8B-B14F-4D97-AF65-F5344CB8AC3E}">
        <p14:creationId xmlns:p14="http://schemas.microsoft.com/office/powerpoint/2010/main" val="2581100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5E090-E8DA-3046-A724-8BDA29EF2023}"/>
              </a:ext>
            </a:extLst>
          </p:cNvPr>
          <p:cNvSpPr>
            <a:spLocks noGrp="1"/>
          </p:cNvSpPr>
          <p:nvPr>
            <p:ph type="title"/>
          </p:nvPr>
        </p:nvSpPr>
        <p:spPr/>
        <p:txBody>
          <a:bodyPr/>
          <a:lstStyle/>
          <a:p>
            <a:r>
              <a:rPr lang="en-US" b="1" dirty="0">
                <a:latin typeface="Avenir Next" panose="020B0503020202020204" pitchFamily="34" charset="0"/>
              </a:rPr>
              <a:t>LOGO USAGE GUIDELINES</a:t>
            </a:r>
          </a:p>
        </p:txBody>
      </p:sp>
      <p:sp>
        <p:nvSpPr>
          <p:cNvPr id="3" name="Content Placeholder 2">
            <a:extLst>
              <a:ext uri="{FF2B5EF4-FFF2-40B4-BE49-F238E27FC236}">
                <a16:creationId xmlns:a16="http://schemas.microsoft.com/office/drawing/2014/main" id="{71F4D792-1668-D240-A2B4-C5D1A979A9E3}"/>
              </a:ext>
            </a:extLst>
          </p:cNvPr>
          <p:cNvSpPr>
            <a:spLocks noGrp="1"/>
          </p:cNvSpPr>
          <p:nvPr>
            <p:ph idx="1"/>
          </p:nvPr>
        </p:nvSpPr>
        <p:spPr>
          <a:xfrm>
            <a:off x="1299465" y="2397803"/>
            <a:ext cx="9053075" cy="4146435"/>
          </a:xfrm>
        </p:spPr>
        <p:txBody>
          <a:bodyPr>
            <a:normAutofit fontScale="62500" lnSpcReduction="20000"/>
          </a:bodyPr>
          <a:lstStyle/>
          <a:p>
            <a:pPr algn="just">
              <a:lnSpc>
                <a:spcPct val="170000"/>
              </a:lnSpc>
            </a:pPr>
            <a:r>
              <a:rPr lang="en-US" sz="2900" dirty="0">
                <a:latin typeface="Avenir Next" panose="020B0503020202020204" pitchFamily="34" charset="0"/>
              </a:rPr>
              <a:t>In addition, </a:t>
            </a:r>
            <a:r>
              <a:rPr lang="en-US" sz="2900" b="1" dirty="0">
                <a:latin typeface="Avenir Next" panose="020B0503020202020204" pitchFamily="34" charset="0"/>
              </a:rPr>
              <a:t>the Souper Bowl of Caring logo </a:t>
            </a:r>
            <a:r>
              <a:rPr lang="en-US" sz="2900" b="1" u="sng" dirty="0">
                <a:latin typeface="Avenir Next" panose="020B0503020202020204" pitchFamily="34" charset="0"/>
              </a:rPr>
              <a:t>should never</a:t>
            </a:r>
            <a:r>
              <a:rPr lang="en-US" sz="2900" b="1" dirty="0">
                <a:latin typeface="Avenir Next" panose="020B0503020202020204" pitchFamily="34" charset="0"/>
              </a:rPr>
              <a:t> be used in conjunction with SUPER BOWL, SUPER SUNDAY or GAMEDAY which are  trademarked terms by the NFL. </a:t>
            </a:r>
          </a:p>
          <a:p>
            <a:pPr algn="just">
              <a:lnSpc>
                <a:spcPct val="170000"/>
              </a:lnSpc>
            </a:pPr>
            <a:r>
              <a:rPr lang="en-US" sz="2900" dirty="0">
                <a:latin typeface="Avenir Next" panose="020B0503020202020204" pitchFamily="34" charset="0"/>
              </a:rPr>
              <a:t>In addition, team logos, players names should also be avoided. To ensure full transparency, you can add a disclosure to your promotional materials that your event is not NFL sponsored, not an official NFL event or endorsed by the NFL.</a:t>
            </a:r>
          </a:p>
          <a:p>
            <a:pPr algn="just">
              <a:lnSpc>
                <a:spcPct val="170000"/>
              </a:lnSpc>
            </a:pPr>
            <a:r>
              <a:rPr lang="en-US" sz="2900" dirty="0">
                <a:latin typeface="Avenir Next" panose="020B0503020202020204" pitchFamily="34" charset="0"/>
              </a:rPr>
              <a:t>To promote your </a:t>
            </a:r>
            <a:r>
              <a:rPr lang="en-US" sz="2900" dirty="0" err="1">
                <a:latin typeface="Avenir Next" panose="020B0503020202020204" pitchFamily="34" charset="0"/>
              </a:rPr>
              <a:t>SBoC</a:t>
            </a:r>
            <a:r>
              <a:rPr lang="en-US" sz="2900" dirty="0">
                <a:latin typeface="Avenir Next" panose="020B0503020202020204" pitchFamily="34" charset="0"/>
              </a:rPr>
              <a:t> event you may use the term “Tackle Hunger”, “The Big Game” and “Big Game” and use generic football terms and graphics. </a:t>
            </a:r>
          </a:p>
          <a:p>
            <a:endParaRPr lang="en-US" dirty="0"/>
          </a:p>
        </p:txBody>
      </p:sp>
      <p:sp>
        <p:nvSpPr>
          <p:cNvPr id="5" name="Footer Placeholder 4">
            <a:extLst>
              <a:ext uri="{FF2B5EF4-FFF2-40B4-BE49-F238E27FC236}">
                <a16:creationId xmlns:a16="http://schemas.microsoft.com/office/drawing/2014/main" id="{44C67B60-E352-EE4B-8925-17B832B5E177}"/>
              </a:ext>
            </a:extLst>
          </p:cNvPr>
          <p:cNvSpPr>
            <a:spLocks noGrp="1"/>
          </p:cNvSpPr>
          <p:nvPr>
            <p:ph type="ftr" sz="quarter" idx="11"/>
          </p:nvPr>
        </p:nvSpPr>
        <p:spPr/>
        <p:txBody>
          <a:bodyPr/>
          <a:lstStyle/>
          <a:p>
            <a:r>
              <a:rPr lang="en-US" dirty="0"/>
              <a:t>As of 17 September 2020</a:t>
            </a:r>
          </a:p>
        </p:txBody>
      </p:sp>
      <p:sp>
        <p:nvSpPr>
          <p:cNvPr id="6" name="Slide Number Placeholder 5">
            <a:extLst>
              <a:ext uri="{FF2B5EF4-FFF2-40B4-BE49-F238E27FC236}">
                <a16:creationId xmlns:a16="http://schemas.microsoft.com/office/drawing/2014/main" id="{82C1D01E-2C78-2044-B029-F6DED8083CF2}"/>
              </a:ext>
            </a:extLst>
          </p:cNvPr>
          <p:cNvSpPr>
            <a:spLocks noGrp="1"/>
          </p:cNvSpPr>
          <p:nvPr>
            <p:ph type="sldNum" sz="quarter" idx="12"/>
          </p:nvPr>
        </p:nvSpPr>
        <p:spPr/>
        <p:txBody>
          <a:bodyPr/>
          <a:lstStyle/>
          <a:p>
            <a:fld id="{6E7D9104-B0F2-2D49-B361-E0F086B2D335}" type="slidenum">
              <a:rPr lang="en-US" smtClean="0"/>
              <a:t>7</a:t>
            </a:fld>
            <a:endParaRPr lang="en-US"/>
          </a:p>
        </p:txBody>
      </p:sp>
    </p:spTree>
    <p:extLst>
      <p:ext uri="{BB962C8B-B14F-4D97-AF65-F5344CB8AC3E}">
        <p14:creationId xmlns:p14="http://schemas.microsoft.com/office/powerpoint/2010/main" val="4212525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74F4B-0F1F-8643-9042-80646B560DB6}"/>
              </a:ext>
            </a:extLst>
          </p:cNvPr>
          <p:cNvSpPr>
            <a:spLocks noGrp="1"/>
          </p:cNvSpPr>
          <p:nvPr>
            <p:ph type="title"/>
          </p:nvPr>
        </p:nvSpPr>
        <p:spPr/>
        <p:txBody>
          <a:bodyPr/>
          <a:lstStyle/>
          <a:p>
            <a:r>
              <a:rPr lang="en-US" b="1" dirty="0">
                <a:latin typeface="Avenir Next" panose="020B0503020202020204" pitchFamily="34" charset="0"/>
              </a:rPr>
              <a:t>SOUPER BOWL OF CARING</a:t>
            </a:r>
            <a:br>
              <a:rPr lang="en-US" b="1" dirty="0">
                <a:latin typeface="Avenir Next" panose="020B0503020202020204" pitchFamily="34" charset="0"/>
              </a:rPr>
            </a:br>
            <a:r>
              <a:rPr lang="en-US" sz="2800" b="1" dirty="0">
                <a:latin typeface="Avenir Next" panose="020B0503020202020204" pitchFamily="34" charset="0"/>
              </a:rPr>
              <a:t>UPDATED TRADITIONAL LOGO</a:t>
            </a:r>
          </a:p>
        </p:txBody>
      </p:sp>
      <p:sp>
        <p:nvSpPr>
          <p:cNvPr id="4" name="Footer Placeholder 3">
            <a:extLst>
              <a:ext uri="{FF2B5EF4-FFF2-40B4-BE49-F238E27FC236}">
                <a16:creationId xmlns:a16="http://schemas.microsoft.com/office/drawing/2014/main" id="{2A26C183-A55F-C54F-A49A-D48BCECF3C41}"/>
              </a:ext>
            </a:extLst>
          </p:cNvPr>
          <p:cNvSpPr>
            <a:spLocks noGrp="1"/>
          </p:cNvSpPr>
          <p:nvPr>
            <p:ph type="ftr" sz="quarter" idx="11"/>
          </p:nvPr>
        </p:nvSpPr>
        <p:spPr/>
        <p:txBody>
          <a:bodyPr/>
          <a:lstStyle/>
          <a:p>
            <a:r>
              <a:rPr lang="en-US" dirty="0"/>
              <a:t>As of 17 September 2020</a:t>
            </a:r>
          </a:p>
        </p:txBody>
      </p:sp>
      <p:sp>
        <p:nvSpPr>
          <p:cNvPr id="5" name="Slide Number Placeholder 4">
            <a:extLst>
              <a:ext uri="{FF2B5EF4-FFF2-40B4-BE49-F238E27FC236}">
                <a16:creationId xmlns:a16="http://schemas.microsoft.com/office/drawing/2014/main" id="{2726854A-861C-474D-B5D6-CEC9FD19B813}"/>
              </a:ext>
            </a:extLst>
          </p:cNvPr>
          <p:cNvSpPr>
            <a:spLocks noGrp="1"/>
          </p:cNvSpPr>
          <p:nvPr>
            <p:ph type="sldNum" sz="quarter" idx="12"/>
          </p:nvPr>
        </p:nvSpPr>
        <p:spPr/>
        <p:txBody>
          <a:bodyPr/>
          <a:lstStyle/>
          <a:p>
            <a:fld id="{6E7D9104-B0F2-2D49-B361-E0F086B2D335}" type="slidenum">
              <a:rPr lang="en-US" smtClean="0"/>
              <a:t>8</a:t>
            </a:fld>
            <a:endParaRPr lang="en-US"/>
          </a:p>
        </p:txBody>
      </p:sp>
      <p:pic>
        <p:nvPicPr>
          <p:cNvPr id="7" name="Picture 7" descr="A picture containing diagram&#10;&#10;Description automatically generated">
            <a:extLst>
              <a:ext uri="{FF2B5EF4-FFF2-40B4-BE49-F238E27FC236}">
                <a16:creationId xmlns:a16="http://schemas.microsoft.com/office/drawing/2014/main" id="{B0233517-071F-4428-AFDC-6304E0ECF3D9}"/>
              </a:ext>
            </a:extLst>
          </p:cNvPr>
          <p:cNvPicPr>
            <a:picLocks noGrp="1" noChangeAspect="1"/>
          </p:cNvPicPr>
          <p:nvPr>
            <p:ph idx="1"/>
          </p:nvPr>
        </p:nvPicPr>
        <p:blipFill>
          <a:blip r:embed="rId2"/>
          <a:stretch>
            <a:fillRect/>
          </a:stretch>
        </p:blipFill>
        <p:spPr>
          <a:xfrm>
            <a:off x="2832933" y="2244912"/>
            <a:ext cx="6325830" cy="4205194"/>
          </a:xfrm>
        </p:spPr>
      </p:pic>
    </p:spTree>
    <p:extLst>
      <p:ext uri="{BB962C8B-B14F-4D97-AF65-F5344CB8AC3E}">
        <p14:creationId xmlns:p14="http://schemas.microsoft.com/office/powerpoint/2010/main" val="638900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0D8A6-4D40-5146-BA77-A10E12F86255}"/>
              </a:ext>
            </a:extLst>
          </p:cNvPr>
          <p:cNvSpPr>
            <a:spLocks noGrp="1"/>
          </p:cNvSpPr>
          <p:nvPr>
            <p:ph type="title"/>
          </p:nvPr>
        </p:nvSpPr>
        <p:spPr>
          <a:xfrm>
            <a:off x="739587" y="933773"/>
            <a:ext cx="8520160" cy="1325563"/>
          </a:xfrm>
        </p:spPr>
        <p:txBody>
          <a:bodyPr>
            <a:normAutofit fontScale="90000"/>
          </a:bodyPr>
          <a:lstStyle/>
          <a:p>
            <a:r>
              <a:rPr lang="en-US" sz="4000" b="1" dirty="0">
                <a:latin typeface="Avenir Next" panose="020B0503020202020204" pitchFamily="34" charset="0"/>
              </a:rPr>
              <a:t>ADDITIONAL TRADITIONAL LOGOS</a:t>
            </a:r>
            <a:br>
              <a:rPr lang="en-US" sz="4000" b="1" dirty="0">
                <a:latin typeface="Avenir Next" panose="020B0503020202020204" pitchFamily="34" charset="0"/>
              </a:rPr>
            </a:br>
            <a:r>
              <a:rPr lang="en-US" sz="3100" b="1" dirty="0">
                <a:latin typeface="Avenir Next" panose="020B0503020202020204" pitchFamily="34" charset="0"/>
              </a:rPr>
              <a:t>Color + Black &amp; White</a:t>
            </a:r>
            <a:br>
              <a:rPr lang="en-US" sz="2400" b="1" dirty="0">
                <a:latin typeface="Avenir Next" panose="020B0503020202020204" pitchFamily="34" charset="0"/>
              </a:rPr>
            </a:br>
            <a:br>
              <a:rPr lang="en-US" sz="2400" dirty="0"/>
            </a:br>
            <a:endParaRPr lang="en-US" sz="2400" b="1" dirty="0">
              <a:latin typeface="Avenir Next" panose="020B0503020202020204" pitchFamily="34" charset="0"/>
            </a:endParaRPr>
          </a:p>
        </p:txBody>
      </p:sp>
      <p:pic>
        <p:nvPicPr>
          <p:cNvPr id="16" name="Picture 15">
            <a:extLst>
              <a:ext uri="{FF2B5EF4-FFF2-40B4-BE49-F238E27FC236}">
                <a16:creationId xmlns:a16="http://schemas.microsoft.com/office/drawing/2014/main" id="{DF805F3B-E69F-7D40-B09A-4B69AC9D42A9}"/>
              </a:ext>
            </a:extLst>
          </p:cNvPr>
          <p:cNvPicPr>
            <a:picLocks noChangeAspect="1"/>
          </p:cNvPicPr>
          <p:nvPr/>
        </p:nvPicPr>
        <p:blipFill rotWithShape="1">
          <a:blip r:embed="rId2"/>
          <a:srcRect r="1066" b="5980"/>
          <a:stretch/>
        </p:blipFill>
        <p:spPr>
          <a:xfrm>
            <a:off x="832697" y="2582996"/>
            <a:ext cx="4038873" cy="3246884"/>
          </a:xfrm>
          <a:prstGeom prst="rect">
            <a:avLst/>
          </a:prstGeom>
        </p:spPr>
      </p:pic>
      <p:sp>
        <p:nvSpPr>
          <p:cNvPr id="19" name="TextBox 18">
            <a:extLst>
              <a:ext uri="{FF2B5EF4-FFF2-40B4-BE49-F238E27FC236}">
                <a16:creationId xmlns:a16="http://schemas.microsoft.com/office/drawing/2014/main" id="{C69AFA14-F51E-9C41-8589-7A22E662E7C8}"/>
              </a:ext>
            </a:extLst>
          </p:cNvPr>
          <p:cNvSpPr txBox="1"/>
          <p:nvPr/>
        </p:nvSpPr>
        <p:spPr>
          <a:xfrm>
            <a:off x="3956517" y="5795321"/>
            <a:ext cx="3624660" cy="584775"/>
          </a:xfrm>
          <a:prstGeom prst="rect">
            <a:avLst/>
          </a:prstGeom>
          <a:noFill/>
        </p:spPr>
        <p:txBody>
          <a:bodyPr wrap="square" rtlCol="0">
            <a:spAutoFit/>
          </a:bodyPr>
          <a:lstStyle/>
          <a:p>
            <a:pPr algn="ctr"/>
            <a:r>
              <a:rPr lang="en-US" sz="1600" b="1" dirty="0" err="1"/>
              <a:t>Tacklehunger.org</a:t>
            </a:r>
            <a:r>
              <a:rPr lang="en-US" sz="1600" b="1" dirty="0"/>
              <a:t> font style: Vitesse Bold</a:t>
            </a:r>
          </a:p>
        </p:txBody>
      </p:sp>
      <p:sp>
        <p:nvSpPr>
          <p:cNvPr id="20" name="TextBox 19">
            <a:extLst>
              <a:ext uri="{FF2B5EF4-FFF2-40B4-BE49-F238E27FC236}">
                <a16:creationId xmlns:a16="http://schemas.microsoft.com/office/drawing/2014/main" id="{1AE5F9CF-62B2-7A46-8C5C-4E0A67F46915}"/>
              </a:ext>
            </a:extLst>
          </p:cNvPr>
          <p:cNvSpPr txBox="1"/>
          <p:nvPr/>
        </p:nvSpPr>
        <p:spPr>
          <a:xfrm>
            <a:off x="5544589" y="2475261"/>
            <a:ext cx="5469775" cy="1908215"/>
          </a:xfrm>
          <a:prstGeom prst="rect">
            <a:avLst/>
          </a:prstGeom>
          <a:noFill/>
        </p:spPr>
        <p:txBody>
          <a:bodyPr wrap="square" rtlCol="0">
            <a:spAutoFit/>
          </a:bodyPr>
          <a:lstStyle/>
          <a:p>
            <a:pPr algn="just">
              <a:lnSpc>
                <a:spcPct val="150000"/>
              </a:lnSpc>
            </a:pPr>
            <a:r>
              <a:rPr lang="en-US" sz="1600" dirty="0">
                <a:latin typeface="Avenir Next" panose="020B0503020202020204" pitchFamily="34" charset="0"/>
              </a:rPr>
              <a:t>*The Full Color Logo is Souper Bowl of Caring’s primary logo. Please allow for clear space on all sides of logo including website URL. Do not overlay on busy backgrounds and when necessary the Black &amp; White Logo may be used. </a:t>
            </a:r>
          </a:p>
        </p:txBody>
      </p:sp>
      <p:sp>
        <p:nvSpPr>
          <p:cNvPr id="4" name="Footer Placeholder 3">
            <a:extLst>
              <a:ext uri="{FF2B5EF4-FFF2-40B4-BE49-F238E27FC236}">
                <a16:creationId xmlns:a16="http://schemas.microsoft.com/office/drawing/2014/main" id="{21A3A8AF-28F4-6246-B18A-F9EAC46A7156}"/>
              </a:ext>
            </a:extLst>
          </p:cNvPr>
          <p:cNvSpPr>
            <a:spLocks noGrp="1"/>
          </p:cNvSpPr>
          <p:nvPr>
            <p:ph type="ftr" sz="quarter" idx="11"/>
          </p:nvPr>
        </p:nvSpPr>
        <p:spPr/>
        <p:txBody>
          <a:bodyPr/>
          <a:lstStyle/>
          <a:p>
            <a:r>
              <a:rPr lang="en-US" dirty="0"/>
              <a:t>As of 17 September 2020</a:t>
            </a:r>
          </a:p>
        </p:txBody>
      </p:sp>
      <p:sp>
        <p:nvSpPr>
          <p:cNvPr id="5" name="Slide Number Placeholder 4">
            <a:extLst>
              <a:ext uri="{FF2B5EF4-FFF2-40B4-BE49-F238E27FC236}">
                <a16:creationId xmlns:a16="http://schemas.microsoft.com/office/drawing/2014/main" id="{2F1E6E34-FC76-0640-85D1-69785DCB8152}"/>
              </a:ext>
            </a:extLst>
          </p:cNvPr>
          <p:cNvSpPr>
            <a:spLocks noGrp="1"/>
          </p:cNvSpPr>
          <p:nvPr>
            <p:ph type="sldNum" sz="quarter" idx="12"/>
          </p:nvPr>
        </p:nvSpPr>
        <p:spPr/>
        <p:txBody>
          <a:bodyPr/>
          <a:lstStyle/>
          <a:p>
            <a:fld id="{6E7D9104-B0F2-2D49-B361-E0F086B2D335}" type="slidenum">
              <a:rPr lang="en-US" smtClean="0"/>
              <a:t>9</a:t>
            </a:fld>
            <a:endParaRPr lang="en-US"/>
          </a:p>
        </p:txBody>
      </p:sp>
      <p:pic>
        <p:nvPicPr>
          <p:cNvPr id="6" name="Picture 5">
            <a:extLst>
              <a:ext uri="{FF2B5EF4-FFF2-40B4-BE49-F238E27FC236}">
                <a16:creationId xmlns:a16="http://schemas.microsoft.com/office/drawing/2014/main" id="{2E6A0906-C013-4945-9A21-5B6CCCC35DA1}"/>
              </a:ext>
            </a:extLst>
          </p:cNvPr>
          <p:cNvPicPr>
            <a:picLocks noChangeAspect="1"/>
          </p:cNvPicPr>
          <p:nvPr/>
        </p:nvPicPr>
        <p:blipFill>
          <a:blip r:embed="rId3"/>
          <a:stretch>
            <a:fillRect/>
          </a:stretch>
        </p:blipFill>
        <p:spPr>
          <a:xfrm>
            <a:off x="8164666" y="4080107"/>
            <a:ext cx="1940033" cy="1481528"/>
          </a:xfrm>
          <a:prstGeom prst="rect">
            <a:avLst/>
          </a:prstGeom>
        </p:spPr>
      </p:pic>
    </p:spTree>
    <p:extLst>
      <p:ext uri="{BB962C8B-B14F-4D97-AF65-F5344CB8AC3E}">
        <p14:creationId xmlns:p14="http://schemas.microsoft.com/office/powerpoint/2010/main" val="8966705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{7843C124-2C6C-8146-B6C0-191FC8293F66}tf10001076</Template>
  <TotalTime>3195</TotalTime>
  <Words>1103</Words>
  <Application>Microsoft Office PowerPoint</Application>
  <PresentationFormat>Widescreen</PresentationFormat>
  <Paragraphs>96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Ion Boardroom</vt:lpstr>
      <vt:lpstr>Souper Bowl of Caring  Brand Guidelines</vt:lpstr>
      <vt:lpstr>WELCOME</vt:lpstr>
      <vt:lpstr>ABOUT US</vt:lpstr>
      <vt:lpstr>ABOUT US</vt:lpstr>
      <vt:lpstr>SOUPER BOWL OF CARING LOGO</vt:lpstr>
      <vt:lpstr>LOGO USAGE GUIDELINES</vt:lpstr>
      <vt:lpstr>LOGO USAGE GUIDELINES</vt:lpstr>
      <vt:lpstr>SOUPER BOWL OF CARING UPDATED TRADITIONAL LOGO</vt:lpstr>
      <vt:lpstr>ADDITIONAL TRADITIONAL LOGOS Color + Black &amp; White  </vt:lpstr>
      <vt:lpstr>TRADITIONAL LOGO For Use on Dark Colored Background </vt:lpstr>
      <vt:lpstr>2021 THEME LOGO Bigger than the Bowl</vt:lpstr>
      <vt:lpstr>2020 THEME LOGO  Highlighting 30TH Anniversary </vt:lpstr>
      <vt:lpstr>LINKS TO SOUPER BOWL OF CARING LOGOS</vt:lpstr>
      <vt:lpstr>TALKING POINTS</vt:lpstr>
      <vt:lpstr>TALKING POINTS</vt:lpstr>
      <vt:lpstr>IMAGES, VIDEO &amp; SOCIAL MEDIA</vt:lpstr>
      <vt:lpstr>IMAGES, VIDEO + SOCIAL MEDIA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Souper Bowl of Caring Brand Guideline</dc:title>
  <dc:creator>Cristina Barbe</dc:creator>
  <cp:lastModifiedBy>Cristina Barbe</cp:lastModifiedBy>
  <cp:revision>103</cp:revision>
  <dcterms:created xsi:type="dcterms:W3CDTF">2020-09-08T17:44:48Z</dcterms:created>
  <dcterms:modified xsi:type="dcterms:W3CDTF">2020-10-02T18:46:08Z</dcterms:modified>
</cp:coreProperties>
</file>